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73" r:id="rId5"/>
    <p:sldId id="289" r:id="rId6"/>
    <p:sldId id="296" r:id="rId7"/>
    <p:sldId id="290" r:id="rId8"/>
    <p:sldId id="291" r:id="rId9"/>
    <p:sldId id="292" r:id="rId10"/>
    <p:sldId id="293" r:id="rId11"/>
    <p:sldId id="298" r:id="rId12"/>
    <p:sldId id="303" r:id="rId13"/>
    <p:sldId id="294" r:id="rId14"/>
    <p:sldId id="302" r:id="rId15"/>
    <p:sldId id="297" r:id="rId16"/>
    <p:sldId id="29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3FA"/>
    <a:srgbClr val="D5E6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F76F3B-BD83-484E-AADB-AFEDEFA7B439}" type="doc">
      <dgm:prSet loTypeId="urn:microsoft.com/office/officeart/2009/3/layout/StepUpProcess" loCatId="process" qsTypeId="urn:microsoft.com/office/officeart/2005/8/quickstyle/3d1" qsCatId="3D" csTypeId="urn:microsoft.com/office/officeart/2005/8/colors/colorful1" csCatId="colorful" phldr="1"/>
      <dgm:spPr/>
    </dgm:pt>
    <dgm:pt modelId="{396562CF-3066-4D65-BD06-D9D47FBAC9D4}">
      <dgm:prSet phldrT="[Text]" custT="1"/>
      <dgm:spPr/>
      <dgm:t>
        <a:bodyPr/>
        <a:lstStyle/>
        <a:p>
          <a:r>
            <a:rPr lang="en-US" sz="2000" b="1" dirty="0" err="1">
              <a:effectLst/>
            </a:rPr>
            <a:t>Sosialisasi</a:t>
          </a:r>
          <a:endParaRPr lang="en-US" sz="2000" b="1" dirty="0">
            <a:effectLst/>
          </a:endParaRPr>
        </a:p>
        <a:p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25 </a:t>
          </a:r>
          <a:r>
            <a:rPr lang="en-US" sz="2000" b="1" dirty="0" err="1">
              <a:solidFill>
                <a:schemeClr val="bg1"/>
              </a:solidFill>
              <a:effectLst/>
              <a:highlight>
                <a:srgbClr val="000000"/>
              </a:highlight>
            </a:rPr>
            <a:t>Januari</a:t>
          </a:r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 2023</a:t>
          </a:r>
        </a:p>
      </dgm:t>
    </dgm:pt>
    <dgm:pt modelId="{6A4E5368-C52C-49A5-9C73-BAF19AC12DA0}" type="parTrans" cxnId="{64E8EA98-06E6-4FA8-9B65-0ADFEEC34BFA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68F95596-9937-4EDC-910C-A3FA5F1BE06E}" type="sibTrans" cxnId="{64E8EA98-06E6-4FA8-9B65-0ADFEEC34BFA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16B00947-FA5A-4508-A7CF-8715DC553A3D}">
      <dgm:prSet phldrT="[Text]" custT="1"/>
      <dgm:spPr/>
      <dgm:t>
        <a:bodyPr/>
        <a:lstStyle/>
        <a:p>
          <a:pPr algn="ctr"/>
          <a:r>
            <a:rPr lang="en-US" sz="2000" b="1" dirty="0" err="1">
              <a:effectLst/>
            </a:rPr>
            <a:t>Pelaksanaan</a:t>
          </a:r>
          <a:r>
            <a:rPr lang="en-US" sz="2000" b="1" dirty="0">
              <a:effectLst/>
            </a:rPr>
            <a:t> dan </a:t>
          </a:r>
          <a:r>
            <a:rPr lang="en-US" sz="2000" b="1" dirty="0" err="1">
              <a:effectLst/>
            </a:rPr>
            <a:t>Bimbingan</a:t>
          </a:r>
          <a:r>
            <a:rPr lang="en-US" sz="2000" b="1" dirty="0">
              <a:effectLst/>
            </a:rPr>
            <a:t> </a:t>
          </a:r>
        </a:p>
        <a:p>
          <a:pPr algn="l"/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21 </a:t>
          </a:r>
          <a:r>
            <a:rPr lang="en-US" sz="2000" b="1" dirty="0" err="1">
              <a:solidFill>
                <a:schemeClr val="bg1"/>
              </a:solidFill>
              <a:effectLst/>
              <a:highlight>
                <a:srgbClr val="000000"/>
              </a:highlight>
            </a:rPr>
            <a:t>Februari</a:t>
          </a:r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 - 18 April 2023</a:t>
          </a:r>
          <a:r>
            <a:rPr lang="en-US" sz="2000" b="1" dirty="0">
              <a:effectLst/>
            </a:rPr>
            <a:t>	</a:t>
          </a:r>
        </a:p>
      </dgm:t>
    </dgm:pt>
    <dgm:pt modelId="{C9C71F41-1522-4D3A-AC2E-B4EEBEDA1188}" type="parTrans" cxnId="{55306EB5-D5BA-43E8-A21C-4583A6FE9C50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78805907-6A6F-4A19-B82F-B740CDF83078}" type="sibTrans" cxnId="{55306EB5-D5BA-43E8-A21C-4583A6FE9C50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E587E3F9-EF09-494B-B8E5-685DB53721DB}">
      <dgm:prSet phldrT="[Text]" custT="1"/>
      <dgm:spPr/>
      <dgm:t>
        <a:bodyPr/>
        <a:lstStyle/>
        <a:p>
          <a:r>
            <a:rPr lang="en-US" sz="2000" b="1" dirty="0">
              <a:effectLst/>
            </a:rPr>
            <a:t>Proses </a:t>
          </a:r>
          <a:r>
            <a:rPr lang="en-US" sz="2000" b="1" dirty="0" err="1">
              <a:effectLst/>
            </a:rPr>
            <a:t>Penyusunan</a:t>
          </a:r>
          <a:r>
            <a:rPr lang="en-US" sz="2000" b="1" dirty="0">
              <a:effectLst/>
            </a:rPr>
            <a:t> </a:t>
          </a:r>
          <a:r>
            <a:rPr lang="en-US" sz="2000" b="1" dirty="0" err="1">
              <a:effectLst/>
            </a:rPr>
            <a:t>Laporan</a:t>
          </a:r>
          <a:r>
            <a:rPr lang="en-US" sz="2000" b="1" dirty="0">
              <a:effectLst/>
            </a:rPr>
            <a:t> PKL </a:t>
          </a:r>
        </a:p>
        <a:p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19 April -     2 Mei 2023</a:t>
          </a:r>
        </a:p>
      </dgm:t>
    </dgm:pt>
    <dgm:pt modelId="{B9D97573-44C1-4137-B3EC-A90B49935E05}" type="parTrans" cxnId="{EF6E37E4-ABE0-44A8-835B-B8AEF3252C13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C49B94A1-54FD-46D7-9835-161A835BD217}" type="sibTrans" cxnId="{EF6E37E4-ABE0-44A8-835B-B8AEF3252C13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39998DE7-3817-45FF-86C1-299F9F4B9819}">
      <dgm:prSet phldrT="[Text]" custT="1"/>
      <dgm:spPr/>
      <dgm:t>
        <a:bodyPr/>
        <a:lstStyle/>
        <a:p>
          <a:r>
            <a:rPr lang="en-US" sz="2000" b="1" dirty="0" err="1">
              <a:effectLst/>
            </a:rPr>
            <a:t>Pengumpulan</a:t>
          </a:r>
          <a:r>
            <a:rPr lang="en-US" sz="2000" b="1" dirty="0">
              <a:effectLst/>
            </a:rPr>
            <a:t> </a:t>
          </a:r>
          <a:r>
            <a:rPr lang="en-US" sz="2000" b="1" dirty="0" err="1">
              <a:effectLst/>
            </a:rPr>
            <a:t>Berkas</a:t>
          </a:r>
          <a:r>
            <a:rPr lang="en-US" sz="2000" b="1" dirty="0">
              <a:effectLst/>
            </a:rPr>
            <a:t> </a:t>
          </a:r>
          <a:r>
            <a:rPr lang="en-US" sz="2000" b="1" dirty="0" err="1">
              <a:effectLst/>
            </a:rPr>
            <a:t>Laporan</a:t>
          </a:r>
          <a:r>
            <a:rPr lang="en-US" sz="2000" b="1" dirty="0">
              <a:effectLst/>
            </a:rPr>
            <a:t> PKL </a:t>
          </a:r>
          <a:r>
            <a:rPr lang="en-US" sz="2000" b="1" dirty="0" err="1">
              <a:effectLst/>
            </a:rPr>
            <a:t>untuk</a:t>
          </a:r>
          <a:r>
            <a:rPr lang="en-US" sz="2000" b="1" dirty="0">
              <a:effectLst/>
            </a:rPr>
            <a:t> Seminar</a:t>
          </a:r>
        </a:p>
        <a:p>
          <a:r>
            <a:rPr lang="en-US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4 Mei 2023</a:t>
          </a:r>
        </a:p>
      </dgm:t>
    </dgm:pt>
    <dgm:pt modelId="{A3DBAE4E-6EE4-46D8-9F72-F11E2A200864}" type="parTrans" cxnId="{4C8B35B5-A12B-4DEA-B072-2838C307CB39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4943E29C-E4E6-48E7-B432-8853F79CC3FD}" type="sibTrans" cxnId="{4C8B35B5-A12B-4DEA-B072-2838C307CB39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2667302F-25B7-45C2-BAD9-046A8D03A452}">
      <dgm:prSet phldrT="[Text]" custT="1"/>
      <dgm:spPr/>
      <dgm:t>
        <a:bodyPr/>
        <a:lstStyle/>
        <a:p>
          <a:r>
            <a:rPr lang="en-US" sz="2000" b="1" dirty="0">
              <a:effectLst/>
            </a:rPr>
            <a:t>Seminar PKL</a:t>
          </a:r>
        </a:p>
        <a:p>
          <a:r>
            <a:rPr lang="pt-BR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8 - 11 Mei 2023</a:t>
          </a:r>
          <a:endParaRPr lang="en-US" sz="2000" b="1" dirty="0">
            <a:solidFill>
              <a:schemeClr val="bg1"/>
            </a:solidFill>
            <a:effectLst/>
            <a:highlight>
              <a:srgbClr val="000000"/>
            </a:highlight>
          </a:endParaRPr>
        </a:p>
      </dgm:t>
    </dgm:pt>
    <dgm:pt modelId="{DF28C4ED-8B81-433D-8020-944775141935}" type="parTrans" cxnId="{E05D734F-6030-4F9D-AC95-7C440C71B7C7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29025828-6D1C-4CB3-B5B1-D16A7654237A}" type="sibTrans" cxnId="{E05D734F-6030-4F9D-AC95-7C440C71B7C7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3BADB514-EF39-4653-AA24-1843FD724020}">
      <dgm:prSet phldrT="[Text]" custT="1"/>
      <dgm:spPr/>
      <dgm:t>
        <a:bodyPr/>
        <a:lstStyle/>
        <a:p>
          <a:r>
            <a:rPr lang="en-US" sz="2000" b="1" dirty="0" err="1">
              <a:effectLst/>
            </a:rPr>
            <a:t>Pengumpulan</a:t>
          </a:r>
          <a:r>
            <a:rPr lang="en-US" sz="2000" b="1" dirty="0">
              <a:effectLst/>
            </a:rPr>
            <a:t> </a:t>
          </a:r>
          <a:r>
            <a:rPr lang="en-US" sz="2000" b="1" dirty="0" err="1">
              <a:effectLst/>
            </a:rPr>
            <a:t>Berkas</a:t>
          </a:r>
          <a:r>
            <a:rPr lang="en-US" sz="2000" b="1" dirty="0">
              <a:effectLst/>
            </a:rPr>
            <a:t> </a:t>
          </a:r>
          <a:r>
            <a:rPr lang="en-US" sz="2000" b="1" dirty="0" err="1">
              <a:effectLst/>
            </a:rPr>
            <a:t>Laporan</a:t>
          </a:r>
          <a:r>
            <a:rPr lang="en-US" sz="2000" b="1" dirty="0">
              <a:effectLst/>
            </a:rPr>
            <a:t> PKL Final </a:t>
          </a:r>
          <a:r>
            <a:rPr lang="en-US" sz="2000" b="1" dirty="0" err="1">
              <a:effectLst/>
            </a:rPr>
            <a:t>setelah</a:t>
          </a:r>
          <a:r>
            <a:rPr lang="en-US" sz="2000" b="1" dirty="0">
              <a:effectLst/>
            </a:rPr>
            <a:t> seminar</a:t>
          </a:r>
        </a:p>
        <a:p>
          <a:r>
            <a:rPr lang="pt-BR" sz="2000" b="1" dirty="0">
              <a:solidFill>
                <a:schemeClr val="bg1"/>
              </a:solidFill>
              <a:effectLst/>
              <a:highlight>
                <a:srgbClr val="000000"/>
              </a:highlight>
            </a:rPr>
            <a:t>23 - 24 Mei 2023</a:t>
          </a:r>
          <a:endParaRPr lang="en-US" sz="2000" b="1" dirty="0">
            <a:solidFill>
              <a:schemeClr val="bg1"/>
            </a:solidFill>
            <a:effectLst/>
            <a:highlight>
              <a:srgbClr val="000000"/>
            </a:highlight>
          </a:endParaRPr>
        </a:p>
      </dgm:t>
    </dgm:pt>
    <dgm:pt modelId="{AA6715A7-FDC4-4AF1-B0B6-18018EE355A0}" type="parTrans" cxnId="{707E8400-2A84-430D-A1D0-B9FD8656A23C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B6AD560B-E934-4AC7-BD3F-75C1664C45A5}" type="sibTrans" cxnId="{707E8400-2A84-430D-A1D0-B9FD8656A23C}">
      <dgm:prSet/>
      <dgm:spPr/>
      <dgm:t>
        <a:bodyPr/>
        <a:lstStyle/>
        <a:p>
          <a:endParaRPr lang="en-US" sz="2000" b="1">
            <a:effectLst/>
          </a:endParaRPr>
        </a:p>
      </dgm:t>
    </dgm:pt>
    <dgm:pt modelId="{619DEA77-52AA-4A86-A2AA-F3BD83B512CD}" type="pres">
      <dgm:prSet presAssocID="{7CF76F3B-BD83-484E-AADB-AFEDEFA7B439}" presName="rootnode" presStyleCnt="0">
        <dgm:presLayoutVars>
          <dgm:chMax/>
          <dgm:chPref/>
          <dgm:dir/>
          <dgm:animLvl val="lvl"/>
        </dgm:presLayoutVars>
      </dgm:prSet>
      <dgm:spPr/>
    </dgm:pt>
    <dgm:pt modelId="{EC999C3A-9114-4254-B6AC-92E8C2A5D7B9}" type="pres">
      <dgm:prSet presAssocID="{396562CF-3066-4D65-BD06-D9D47FBAC9D4}" presName="composite" presStyleCnt="0"/>
      <dgm:spPr/>
    </dgm:pt>
    <dgm:pt modelId="{A0EECC52-BBE5-41ED-954D-C475E9E7B05E}" type="pres">
      <dgm:prSet presAssocID="{396562CF-3066-4D65-BD06-D9D47FBAC9D4}" presName="LShape" presStyleLbl="alignNode1" presStyleIdx="0" presStyleCnt="11"/>
      <dgm:spPr/>
    </dgm:pt>
    <dgm:pt modelId="{C8E1B190-FB3A-4A2D-9968-262855033455}" type="pres">
      <dgm:prSet presAssocID="{396562CF-3066-4D65-BD06-D9D47FBAC9D4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6648849F-030F-4A90-829D-F8F0A41EFA62}" type="pres">
      <dgm:prSet presAssocID="{396562CF-3066-4D65-BD06-D9D47FBAC9D4}" presName="Triangle" presStyleLbl="alignNode1" presStyleIdx="1" presStyleCnt="11"/>
      <dgm:spPr/>
    </dgm:pt>
    <dgm:pt modelId="{2851D0F9-CE74-4D28-A614-C396C1172D68}" type="pres">
      <dgm:prSet presAssocID="{68F95596-9937-4EDC-910C-A3FA5F1BE06E}" presName="sibTrans" presStyleCnt="0"/>
      <dgm:spPr/>
    </dgm:pt>
    <dgm:pt modelId="{D5087AD8-1891-4264-8324-029B089344E5}" type="pres">
      <dgm:prSet presAssocID="{68F95596-9937-4EDC-910C-A3FA5F1BE06E}" presName="space" presStyleCnt="0"/>
      <dgm:spPr/>
    </dgm:pt>
    <dgm:pt modelId="{DEBD2E1C-0A18-4128-A661-F016D4F3A60B}" type="pres">
      <dgm:prSet presAssocID="{16B00947-FA5A-4508-A7CF-8715DC553A3D}" presName="composite" presStyleCnt="0"/>
      <dgm:spPr/>
    </dgm:pt>
    <dgm:pt modelId="{C4939256-B06C-426A-85FE-1339DFAA7AE9}" type="pres">
      <dgm:prSet presAssocID="{16B00947-FA5A-4508-A7CF-8715DC553A3D}" presName="LShape" presStyleLbl="alignNode1" presStyleIdx="2" presStyleCnt="11"/>
      <dgm:spPr/>
    </dgm:pt>
    <dgm:pt modelId="{EF5D5666-3BA6-4DC5-BF8D-D19A292411BF}" type="pres">
      <dgm:prSet presAssocID="{16B00947-FA5A-4508-A7CF-8715DC553A3D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EF17E57F-A515-4EA0-8101-8A928E57F6DB}" type="pres">
      <dgm:prSet presAssocID="{16B00947-FA5A-4508-A7CF-8715DC553A3D}" presName="Triangle" presStyleLbl="alignNode1" presStyleIdx="3" presStyleCnt="11"/>
      <dgm:spPr/>
    </dgm:pt>
    <dgm:pt modelId="{4EB6FF3B-C429-43CC-B97D-01DC5EE9D51A}" type="pres">
      <dgm:prSet presAssocID="{78805907-6A6F-4A19-B82F-B740CDF83078}" presName="sibTrans" presStyleCnt="0"/>
      <dgm:spPr/>
    </dgm:pt>
    <dgm:pt modelId="{92FF0D70-8EB8-4EFF-9143-EC77B9D72283}" type="pres">
      <dgm:prSet presAssocID="{78805907-6A6F-4A19-B82F-B740CDF83078}" presName="space" presStyleCnt="0"/>
      <dgm:spPr/>
    </dgm:pt>
    <dgm:pt modelId="{E9752C89-0445-471D-9F97-E61FF9D7D82C}" type="pres">
      <dgm:prSet presAssocID="{E587E3F9-EF09-494B-B8E5-685DB53721DB}" presName="composite" presStyleCnt="0"/>
      <dgm:spPr/>
    </dgm:pt>
    <dgm:pt modelId="{12EC3CD5-1CE2-494C-AEDB-08AD50BA9A9D}" type="pres">
      <dgm:prSet presAssocID="{E587E3F9-EF09-494B-B8E5-685DB53721DB}" presName="LShape" presStyleLbl="alignNode1" presStyleIdx="4" presStyleCnt="11"/>
      <dgm:spPr/>
    </dgm:pt>
    <dgm:pt modelId="{9A516F64-A225-4EAC-8247-B5404AFE45EE}" type="pres">
      <dgm:prSet presAssocID="{E587E3F9-EF09-494B-B8E5-685DB53721DB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97947794-769E-4ACB-BA63-D0EA21906EA7}" type="pres">
      <dgm:prSet presAssocID="{E587E3F9-EF09-494B-B8E5-685DB53721DB}" presName="Triangle" presStyleLbl="alignNode1" presStyleIdx="5" presStyleCnt="11"/>
      <dgm:spPr/>
    </dgm:pt>
    <dgm:pt modelId="{9504252F-23E7-40D7-862F-78F10BCFDB3E}" type="pres">
      <dgm:prSet presAssocID="{C49B94A1-54FD-46D7-9835-161A835BD217}" presName="sibTrans" presStyleCnt="0"/>
      <dgm:spPr/>
    </dgm:pt>
    <dgm:pt modelId="{6779000C-CBF8-4273-B49C-797F3164B743}" type="pres">
      <dgm:prSet presAssocID="{C49B94A1-54FD-46D7-9835-161A835BD217}" presName="space" presStyleCnt="0"/>
      <dgm:spPr/>
    </dgm:pt>
    <dgm:pt modelId="{018ED775-82BD-4F30-B90D-2A94ACD47605}" type="pres">
      <dgm:prSet presAssocID="{39998DE7-3817-45FF-86C1-299F9F4B9819}" presName="composite" presStyleCnt="0"/>
      <dgm:spPr/>
    </dgm:pt>
    <dgm:pt modelId="{5D86A031-F192-45BA-8AB0-F99ED17ACE3C}" type="pres">
      <dgm:prSet presAssocID="{39998DE7-3817-45FF-86C1-299F9F4B9819}" presName="LShape" presStyleLbl="alignNode1" presStyleIdx="6" presStyleCnt="11"/>
      <dgm:spPr/>
    </dgm:pt>
    <dgm:pt modelId="{72958532-C47F-4715-BFA2-8C98F2DD5B2E}" type="pres">
      <dgm:prSet presAssocID="{39998DE7-3817-45FF-86C1-299F9F4B9819}" presName="ParentText" presStyleLbl="revTx" presStyleIdx="3" presStyleCnt="6" custScaleX="115639">
        <dgm:presLayoutVars>
          <dgm:chMax val="0"/>
          <dgm:chPref val="0"/>
          <dgm:bulletEnabled val="1"/>
        </dgm:presLayoutVars>
      </dgm:prSet>
      <dgm:spPr/>
    </dgm:pt>
    <dgm:pt modelId="{EF88ED23-CDF0-400A-BF89-102A355733EE}" type="pres">
      <dgm:prSet presAssocID="{39998DE7-3817-45FF-86C1-299F9F4B9819}" presName="Triangle" presStyleLbl="alignNode1" presStyleIdx="7" presStyleCnt="11"/>
      <dgm:spPr/>
    </dgm:pt>
    <dgm:pt modelId="{73D1D35A-5F09-4201-9F9D-6A46E30826B9}" type="pres">
      <dgm:prSet presAssocID="{4943E29C-E4E6-48E7-B432-8853F79CC3FD}" presName="sibTrans" presStyleCnt="0"/>
      <dgm:spPr/>
    </dgm:pt>
    <dgm:pt modelId="{5BC51E43-35F8-48B7-917E-539B04C60B13}" type="pres">
      <dgm:prSet presAssocID="{4943E29C-E4E6-48E7-B432-8853F79CC3FD}" presName="space" presStyleCnt="0"/>
      <dgm:spPr/>
    </dgm:pt>
    <dgm:pt modelId="{BFEB534A-8F74-4E85-A539-3F7F54247E21}" type="pres">
      <dgm:prSet presAssocID="{2667302F-25B7-45C2-BAD9-046A8D03A452}" presName="composite" presStyleCnt="0"/>
      <dgm:spPr/>
    </dgm:pt>
    <dgm:pt modelId="{35C226B5-2DDE-4C0A-99C4-006CF04F1800}" type="pres">
      <dgm:prSet presAssocID="{2667302F-25B7-45C2-BAD9-046A8D03A452}" presName="LShape" presStyleLbl="alignNode1" presStyleIdx="8" presStyleCnt="11"/>
      <dgm:spPr/>
    </dgm:pt>
    <dgm:pt modelId="{F911AF4F-62D0-4021-A8ED-229E854C7449}" type="pres">
      <dgm:prSet presAssocID="{2667302F-25B7-45C2-BAD9-046A8D03A452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402F9E8A-3A55-478C-901C-F71FAA88B2D8}" type="pres">
      <dgm:prSet presAssocID="{2667302F-25B7-45C2-BAD9-046A8D03A452}" presName="Triangle" presStyleLbl="alignNode1" presStyleIdx="9" presStyleCnt="11"/>
      <dgm:spPr/>
    </dgm:pt>
    <dgm:pt modelId="{75E8BE53-6D47-4F34-83D4-485E3FF8E58F}" type="pres">
      <dgm:prSet presAssocID="{29025828-6D1C-4CB3-B5B1-D16A7654237A}" presName="sibTrans" presStyleCnt="0"/>
      <dgm:spPr/>
    </dgm:pt>
    <dgm:pt modelId="{4832D53B-94FD-4CCD-B59F-9E30E3D2A18B}" type="pres">
      <dgm:prSet presAssocID="{29025828-6D1C-4CB3-B5B1-D16A7654237A}" presName="space" presStyleCnt="0"/>
      <dgm:spPr/>
    </dgm:pt>
    <dgm:pt modelId="{D8EE2FA5-6CB6-4040-92A0-684B545A1B3D}" type="pres">
      <dgm:prSet presAssocID="{3BADB514-EF39-4653-AA24-1843FD724020}" presName="composite" presStyleCnt="0"/>
      <dgm:spPr/>
    </dgm:pt>
    <dgm:pt modelId="{B6AB94FC-C55C-4AB5-8ACE-6FF7892B1E23}" type="pres">
      <dgm:prSet presAssocID="{3BADB514-EF39-4653-AA24-1843FD724020}" presName="LShape" presStyleLbl="alignNode1" presStyleIdx="10" presStyleCnt="11"/>
      <dgm:spPr/>
    </dgm:pt>
    <dgm:pt modelId="{B5735C26-B25D-40C4-965A-C7D9A9015AFE}" type="pres">
      <dgm:prSet presAssocID="{3BADB514-EF39-4653-AA24-1843FD724020}" presName="ParentText" presStyleLbl="revTx" presStyleIdx="5" presStyleCnt="6" custScaleX="114335">
        <dgm:presLayoutVars>
          <dgm:chMax val="0"/>
          <dgm:chPref val="0"/>
          <dgm:bulletEnabled val="1"/>
        </dgm:presLayoutVars>
      </dgm:prSet>
      <dgm:spPr/>
    </dgm:pt>
  </dgm:ptLst>
  <dgm:cxnLst>
    <dgm:cxn modelId="{707E8400-2A84-430D-A1D0-B9FD8656A23C}" srcId="{7CF76F3B-BD83-484E-AADB-AFEDEFA7B439}" destId="{3BADB514-EF39-4653-AA24-1843FD724020}" srcOrd="5" destOrd="0" parTransId="{AA6715A7-FDC4-4AF1-B0B6-18018EE355A0}" sibTransId="{B6AD560B-E934-4AC7-BD3F-75C1664C45A5}"/>
    <dgm:cxn modelId="{189F7F1A-1F41-45FD-95CB-9AF89D4E1DAA}" type="presOf" srcId="{3BADB514-EF39-4653-AA24-1843FD724020}" destId="{B5735C26-B25D-40C4-965A-C7D9A9015AFE}" srcOrd="0" destOrd="0" presId="urn:microsoft.com/office/officeart/2009/3/layout/StepUpProcess"/>
    <dgm:cxn modelId="{B1640A21-FA32-4E39-8444-17C81DF21341}" type="presOf" srcId="{2667302F-25B7-45C2-BAD9-046A8D03A452}" destId="{F911AF4F-62D0-4021-A8ED-229E854C7449}" srcOrd="0" destOrd="0" presId="urn:microsoft.com/office/officeart/2009/3/layout/StepUpProcess"/>
    <dgm:cxn modelId="{87383428-318F-45B9-BB16-C9C827C35C46}" type="presOf" srcId="{396562CF-3066-4D65-BD06-D9D47FBAC9D4}" destId="{C8E1B190-FB3A-4A2D-9968-262855033455}" srcOrd="0" destOrd="0" presId="urn:microsoft.com/office/officeart/2009/3/layout/StepUpProcess"/>
    <dgm:cxn modelId="{7F53073E-BFA3-4F01-8CA7-B0D01950F977}" type="presOf" srcId="{16B00947-FA5A-4508-A7CF-8715DC553A3D}" destId="{EF5D5666-3BA6-4DC5-BF8D-D19A292411BF}" srcOrd="0" destOrd="0" presId="urn:microsoft.com/office/officeart/2009/3/layout/StepUpProcess"/>
    <dgm:cxn modelId="{C7172D6B-59F4-43FF-8F5B-EC67386DA73E}" type="presOf" srcId="{E587E3F9-EF09-494B-B8E5-685DB53721DB}" destId="{9A516F64-A225-4EAC-8247-B5404AFE45EE}" srcOrd="0" destOrd="0" presId="urn:microsoft.com/office/officeart/2009/3/layout/StepUpProcess"/>
    <dgm:cxn modelId="{E05D734F-6030-4F9D-AC95-7C440C71B7C7}" srcId="{7CF76F3B-BD83-484E-AADB-AFEDEFA7B439}" destId="{2667302F-25B7-45C2-BAD9-046A8D03A452}" srcOrd="4" destOrd="0" parTransId="{DF28C4ED-8B81-433D-8020-944775141935}" sibTransId="{29025828-6D1C-4CB3-B5B1-D16A7654237A}"/>
    <dgm:cxn modelId="{64E8EA98-06E6-4FA8-9B65-0ADFEEC34BFA}" srcId="{7CF76F3B-BD83-484E-AADB-AFEDEFA7B439}" destId="{396562CF-3066-4D65-BD06-D9D47FBAC9D4}" srcOrd="0" destOrd="0" parTransId="{6A4E5368-C52C-49A5-9C73-BAF19AC12DA0}" sibTransId="{68F95596-9937-4EDC-910C-A3FA5F1BE06E}"/>
    <dgm:cxn modelId="{4C8B35B5-A12B-4DEA-B072-2838C307CB39}" srcId="{7CF76F3B-BD83-484E-AADB-AFEDEFA7B439}" destId="{39998DE7-3817-45FF-86C1-299F9F4B9819}" srcOrd="3" destOrd="0" parTransId="{A3DBAE4E-6EE4-46D8-9F72-F11E2A200864}" sibTransId="{4943E29C-E4E6-48E7-B432-8853F79CC3FD}"/>
    <dgm:cxn modelId="{55306EB5-D5BA-43E8-A21C-4583A6FE9C50}" srcId="{7CF76F3B-BD83-484E-AADB-AFEDEFA7B439}" destId="{16B00947-FA5A-4508-A7CF-8715DC553A3D}" srcOrd="1" destOrd="0" parTransId="{C9C71F41-1522-4D3A-AC2E-B4EEBEDA1188}" sibTransId="{78805907-6A6F-4A19-B82F-B740CDF83078}"/>
    <dgm:cxn modelId="{C62F49D8-E03C-402F-BE83-ADCE99532205}" type="presOf" srcId="{39998DE7-3817-45FF-86C1-299F9F4B9819}" destId="{72958532-C47F-4715-BFA2-8C98F2DD5B2E}" srcOrd="0" destOrd="0" presId="urn:microsoft.com/office/officeart/2009/3/layout/StepUpProcess"/>
    <dgm:cxn modelId="{DE7EB8D8-FAD3-4B67-A85B-31A8AD741B65}" type="presOf" srcId="{7CF76F3B-BD83-484E-AADB-AFEDEFA7B439}" destId="{619DEA77-52AA-4A86-A2AA-F3BD83B512CD}" srcOrd="0" destOrd="0" presId="urn:microsoft.com/office/officeart/2009/3/layout/StepUpProcess"/>
    <dgm:cxn modelId="{EF6E37E4-ABE0-44A8-835B-B8AEF3252C13}" srcId="{7CF76F3B-BD83-484E-AADB-AFEDEFA7B439}" destId="{E587E3F9-EF09-494B-B8E5-685DB53721DB}" srcOrd="2" destOrd="0" parTransId="{B9D97573-44C1-4137-B3EC-A90B49935E05}" sibTransId="{C49B94A1-54FD-46D7-9835-161A835BD217}"/>
    <dgm:cxn modelId="{4812E958-4A6E-46DC-A1F7-0A96D9D4872A}" type="presParOf" srcId="{619DEA77-52AA-4A86-A2AA-F3BD83B512CD}" destId="{EC999C3A-9114-4254-B6AC-92E8C2A5D7B9}" srcOrd="0" destOrd="0" presId="urn:microsoft.com/office/officeart/2009/3/layout/StepUpProcess"/>
    <dgm:cxn modelId="{C428B36C-5A51-48CA-AB15-B903A2B5BDC1}" type="presParOf" srcId="{EC999C3A-9114-4254-B6AC-92E8C2A5D7B9}" destId="{A0EECC52-BBE5-41ED-954D-C475E9E7B05E}" srcOrd="0" destOrd="0" presId="urn:microsoft.com/office/officeart/2009/3/layout/StepUpProcess"/>
    <dgm:cxn modelId="{D6C07586-C5AB-4411-8C0C-66E370126DC9}" type="presParOf" srcId="{EC999C3A-9114-4254-B6AC-92E8C2A5D7B9}" destId="{C8E1B190-FB3A-4A2D-9968-262855033455}" srcOrd="1" destOrd="0" presId="urn:microsoft.com/office/officeart/2009/3/layout/StepUpProcess"/>
    <dgm:cxn modelId="{76666A41-9E45-4E55-9AB2-BA0AA9C86E2D}" type="presParOf" srcId="{EC999C3A-9114-4254-B6AC-92E8C2A5D7B9}" destId="{6648849F-030F-4A90-829D-F8F0A41EFA62}" srcOrd="2" destOrd="0" presId="urn:microsoft.com/office/officeart/2009/3/layout/StepUpProcess"/>
    <dgm:cxn modelId="{A83F527C-27B5-4D74-B2C7-9FD8F61D040E}" type="presParOf" srcId="{619DEA77-52AA-4A86-A2AA-F3BD83B512CD}" destId="{2851D0F9-CE74-4D28-A614-C396C1172D68}" srcOrd="1" destOrd="0" presId="urn:microsoft.com/office/officeart/2009/3/layout/StepUpProcess"/>
    <dgm:cxn modelId="{1BF467FE-6B6D-49EE-AB6F-878DE93D5822}" type="presParOf" srcId="{2851D0F9-CE74-4D28-A614-C396C1172D68}" destId="{D5087AD8-1891-4264-8324-029B089344E5}" srcOrd="0" destOrd="0" presId="urn:microsoft.com/office/officeart/2009/3/layout/StepUpProcess"/>
    <dgm:cxn modelId="{C8EBA12B-68F8-4032-B8C2-5F4CE2A83AE0}" type="presParOf" srcId="{619DEA77-52AA-4A86-A2AA-F3BD83B512CD}" destId="{DEBD2E1C-0A18-4128-A661-F016D4F3A60B}" srcOrd="2" destOrd="0" presId="urn:microsoft.com/office/officeart/2009/3/layout/StepUpProcess"/>
    <dgm:cxn modelId="{A79AA047-5EA8-4FEF-9AEB-6E65328495FF}" type="presParOf" srcId="{DEBD2E1C-0A18-4128-A661-F016D4F3A60B}" destId="{C4939256-B06C-426A-85FE-1339DFAA7AE9}" srcOrd="0" destOrd="0" presId="urn:microsoft.com/office/officeart/2009/3/layout/StepUpProcess"/>
    <dgm:cxn modelId="{F7BD9154-6CF3-40E5-A538-14E44E8F5805}" type="presParOf" srcId="{DEBD2E1C-0A18-4128-A661-F016D4F3A60B}" destId="{EF5D5666-3BA6-4DC5-BF8D-D19A292411BF}" srcOrd="1" destOrd="0" presId="urn:microsoft.com/office/officeart/2009/3/layout/StepUpProcess"/>
    <dgm:cxn modelId="{427290EB-38D0-4F96-8021-A1054548FA0A}" type="presParOf" srcId="{DEBD2E1C-0A18-4128-A661-F016D4F3A60B}" destId="{EF17E57F-A515-4EA0-8101-8A928E57F6DB}" srcOrd="2" destOrd="0" presId="urn:microsoft.com/office/officeart/2009/3/layout/StepUpProcess"/>
    <dgm:cxn modelId="{FC87C58A-F153-40F0-A5F0-D2FD78C2A1D3}" type="presParOf" srcId="{619DEA77-52AA-4A86-A2AA-F3BD83B512CD}" destId="{4EB6FF3B-C429-43CC-B97D-01DC5EE9D51A}" srcOrd="3" destOrd="0" presId="urn:microsoft.com/office/officeart/2009/3/layout/StepUpProcess"/>
    <dgm:cxn modelId="{68A8BA36-233F-429E-BF86-BE5F9C5E6CDD}" type="presParOf" srcId="{4EB6FF3B-C429-43CC-B97D-01DC5EE9D51A}" destId="{92FF0D70-8EB8-4EFF-9143-EC77B9D72283}" srcOrd="0" destOrd="0" presId="urn:microsoft.com/office/officeart/2009/3/layout/StepUpProcess"/>
    <dgm:cxn modelId="{DC4A759E-574C-4D05-A92C-13E96E23A2CF}" type="presParOf" srcId="{619DEA77-52AA-4A86-A2AA-F3BD83B512CD}" destId="{E9752C89-0445-471D-9F97-E61FF9D7D82C}" srcOrd="4" destOrd="0" presId="urn:microsoft.com/office/officeart/2009/3/layout/StepUpProcess"/>
    <dgm:cxn modelId="{EBAA2FDD-FBA2-4BED-9BC8-F242ABF2C6D7}" type="presParOf" srcId="{E9752C89-0445-471D-9F97-E61FF9D7D82C}" destId="{12EC3CD5-1CE2-494C-AEDB-08AD50BA9A9D}" srcOrd="0" destOrd="0" presId="urn:microsoft.com/office/officeart/2009/3/layout/StepUpProcess"/>
    <dgm:cxn modelId="{A7A243AB-3B13-40ED-BF4C-767960EC2730}" type="presParOf" srcId="{E9752C89-0445-471D-9F97-E61FF9D7D82C}" destId="{9A516F64-A225-4EAC-8247-B5404AFE45EE}" srcOrd="1" destOrd="0" presId="urn:microsoft.com/office/officeart/2009/3/layout/StepUpProcess"/>
    <dgm:cxn modelId="{03B96B45-A909-452A-85CE-B97ECB31FAEC}" type="presParOf" srcId="{E9752C89-0445-471D-9F97-E61FF9D7D82C}" destId="{97947794-769E-4ACB-BA63-D0EA21906EA7}" srcOrd="2" destOrd="0" presId="urn:microsoft.com/office/officeart/2009/3/layout/StepUpProcess"/>
    <dgm:cxn modelId="{9DAF5FCD-C9A4-4BB9-BC90-4FA11E55A5B0}" type="presParOf" srcId="{619DEA77-52AA-4A86-A2AA-F3BD83B512CD}" destId="{9504252F-23E7-40D7-862F-78F10BCFDB3E}" srcOrd="5" destOrd="0" presId="urn:microsoft.com/office/officeart/2009/3/layout/StepUpProcess"/>
    <dgm:cxn modelId="{989EACCB-C2BD-4849-B064-AF0C1189E704}" type="presParOf" srcId="{9504252F-23E7-40D7-862F-78F10BCFDB3E}" destId="{6779000C-CBF8-4273-B49C-797F3164B743}" srcOrd="0" destOrd="0" presId="urn:microsoft.com/office/officeart/2009/3/layout/StepUpProcess"/>
    <dgm:cxn modelId="{D536E3A8-0727-484D-A3F6-912DEDF5E221}" type="presParOf" srcId="{619DEA77-52AA-4A86-A2AA-F3BD83B512CD}" destId="{018ED775-82BD-4F30-B90D-2A94ACD47605}" srcOrd="6" destOrd="0" presId="urn:microsoft.com/office/officeart/2009/3/layout/StepUpProcess"/>
    <dgm:cxn modelId="{4462169B-5381-40AD-84AE-CD2BCC3CCC01}" type="presParOf" srcId="{018ED775-82BD-4F30-B90D-2A94ACD47605}" destId="{5D86A031-F192-45BA-8AB0-F99ED17ACE3C}" srcOrd="0" destOrd="0" presId="urn:microsoft.com/office/officeart/2009/3/layout/StepUpProcess"/>
    <dgm:cxn modelId="{CA976523-5A4C-4148-9F16-C995F377C481}" type="presParOf" srcId="{018ED775-82BD-4F30-B90D-2A94ACD47605}" destId="{72958532-C47F-4715-BFA2-8C98F2DD5B2E}" srcOrd="1" destOrd="0" presId="urn:microsoft.com/office/officeart/2009/3/layout/StepUpProcess"/>
    <dgm:cxn modelId="{2BBB5A23-5216-46AA-AC9D-E41A30500E66}" type="presParOf" srcId="{018ED775-82BD-4F30-B90D-2A94ACD47605}" destId="{EF88ED23-CDF0-400A-BF89-102A355733EE}" srcOrd="2" destOrd="0" presId="urn:microsoft.com/office/officeart/2009/3/layout/StepUpProcess"/>
    <dgm:cxn modelId="{D1F9EFF9-ED4E-40FA-863C-3A998A446D66}" type="presParOf" srcId="{619DEA77-52AA-4A86-A2AA-F3BD83B512CD}" destId="{73D1D35A-5F09-4201-9F9D-6A46E30826B9}" srcOrd="7" destOrd="0" presId="urn:microsoft.com/office/officeart/2009/3/layout/StepUpProcess"/>
    <dgm:cxn modelId="{2C0FB01C-17E1-4FFE-BFA0-DE0A27495A94}" type="presParOf" srcId="{73D1D35A-5F09-4201-9F9D-6A46E30826B9}" destId="{5BC51E43-35F8-48B7-917E-539B04C60B13}" srcOrd="0" destOrd="0" presId="urn:microsoft.com/office/officeart/2009/3/layout/StepUpProcess"/>
    <dgm:cxn modelId="{AF22EFF3-0EA4-45D0-9C77-7E3109420A4D}" type="presParOf" srcId="{619DEA77-52AA-4A86-A2AA-F3BD83B512CD}" destId="{BFEB534A-8F74-4E85-A539-3F7F54247E21}" srcOrd="8" destOrd="0" presId="urn:microsoft.com/office/officeart/2009/3/layout/StepUpProcess"/>
    <dgm:cxn modelId="{E4DE6FB5-70EC-45BE-9E18-77BDEC840FBD}" type="presParOf" srcId="{BFEB534A-8F74-4E85-A539-3F7F54247E21}" destId="{35C226B5-2DDE-4C0A-99C4-006CF04F1800}" srcOrd="0" destOrd="0" presId="urn:microsoft.com/office/officeart/2009/3/layout/StepUpProcess"/>
    <dgm:cxn modelId="{BEE5B6DB-A2D0-4DD9-964B-9C6095CE0A73}" type="presParOf" srcId="{BFEB534A-8F74-4E85-A539-3F7F54247E21}" destId="{F911AF4F-62D0-4021-A8ED-229E854C7449}" srcOrd="1" destOrd="0" presId="urn:microsoft.com/office/officeart/2009/3/layout/StepUpProcess"/>
    <dgm:cxn modelId="{3ACD3C01-600E-4F08-AF6D-CDBEE3DD3AE9}" type="presParOf" srcId="{BFEB534A-8F74-4E85-A539-3F7F54247E21}" destId="{402F9E8A-3A55-478C-901C-F71FAA88B2D8}" srcOrd="2" destOrd="0" presId="urn:microsoft.com/office/officeart/2009/3/layout/StepUpProcess"/>
    <dgm:cxn modelId="{8F5F9037-1864-4797-AD3C-8FF9F257149A}" type="presParOf" srcId="{619DEA77-52AA-4A86-A2AA-F3BD83B512CD}" destId="{75E8BE53-6D47-4F34-83D4-485E3FF8E58F}" srcOrd="9" destOrd="0" presId="urn:microsoft.com/office/officeart/2009/3/layout/StepUpProcess"/>
    <dgm:cxn modelId="{941C69FC-526B-4BC9-8E6C-C719D18D4A40}" type="presParOf" srcId="{75E8BE53-6D47-4F34-83D4-485E3FF8E58F}" destId="{4832D53B-94FD-4CCD-B59F-9E30E3D2A18B}" srcOrd="0" destOrd="0" presId="urn:microsoft.com/office/officeart/2009/3/layout/StepUpProcess"/>
    <dgm:cxn modelId="{14CFDDE2-8A83-414A-803A-598ECC2C6F97}" type="presParOf" srcId="{619DEA77-52AA-4A86-A2AA-F3BD83B512CD}" destId="{D8EE2FA5-6CB6-4040-92A0-684B545A1B3D}" srcOrd="10" destOrd="0" presId="urn:microsoft.com/office/officeart/2009/3/layout/StepUpProcess"/>
    <dgm:cxn modelId="{B7F7EDD6-FBE3-42D8-8D87-7FED2B8D5537}" type="presParOf" srcId="{D8EE2FA5-6CB6-4040-92A0-684B545A1B3D}" destId="{B6AB94FC-C55C-4AB5-8ACE-6FF7892B1E23}" srcOrd="0" destOrd="0" presId="urn:microsoft.com/office/officeart/2009/3/layout/StepUpProcess"/>
    <dgm:cxn modelId="{2380C78F-E1F1-49BE-9070-F462C39805E5}" type="presParOf" srcId="{D8EE2FA5-6CB6-4040-92A0-684B545A1B3D}" destId="{B5735C26-B25D-40C4-965A-C7D9A9015AF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ECC52-BBE5-41ED-954D-C475E9E7B05E}">
      <dsp:nvSpPr>
        <dsp:cNvPr id="0" name=""/>
        <dsp:cNvSpPr/>
      </dsp:nvSpPr>
      <dsp:spPr>
        <a:xfrm rot="5400000">
          <a:off x="350251" y="2429562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E1B190-FB3A-4A2D-9968-262855033455}">
      <dsp:nvSpPr>
        <dsp:cNvPr id="0" name=""/>
        <dsp:cNvSpPr/>
      </dsp:nvSpPr>
      <dsp:spPr>
        <a:xfrm>
          <a:off x="176457" y="2947193"/>
          <a:ext cx="1564069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effectLst/>
            </a:rPr>
            <a:t>Sosialisasi</a:t>
          </a:r>
          <a:endParaRPr lang="en-US" sz="2000" b="1" kern="1200" dirty="0">
            <a:effectLst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25 </a:t>
          </a:r>
          <a:r>
            <a:rPr lang="en-US" sz="2000" b="1" kern="1200" dirty="0" err="1">
              <a:solidFill>
                <a:schemeClr val="bg1"/>
              </a:solidFill>
              <a:effectLst/>
              <a:highlight>
                <a:srgbClr val="000000"/>
              </a:highlight>
            </a:rPr>
            <a:t>Januari</a:t>
          </a: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 2023</a:t>
          </a:r>
        </a:p>
      </dsp:txBody>
      <dsp:txXfrm>
        <a:off x="176457" y="2947193"/>
        <a:ext cx="1564069" cy="1370998"/>
      </dsp:txXfrm>
    </dsp:sp>
    <dsp:sp modelId="{6648849F-030F-4A90-829D-F8F0A41EFA62}">
      <dsp:nvSpPr>
        <dsp:cNvPr id="0" name=""/>
        <dsp:cNvSpPr/>
      </dsp:nvSpPr>
      <dsp:spPr>
        <a:xfrm>
          <a:off x="1445419" y="2302017"/>
          <a:ext cx="295107" cy="29510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3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939256-B06C-426A-85FE-1339DFAA7AE9}">
      <dsp:nvSpPr>
        <dsp:cNvPr id="0" name=""/>
        <dsp:cNvSpPr/>
      </dsp:nvSpPr>
      <dsp:spPr>
        <a:xfrm rot="5400000">
          <a:off x="2264978" y="1955761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4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5D5666-3BA6-4DC5-BF8D-D19A292411BF}">
      <dsp:nvSpPr>
        <dsp:cNvPr id="0" name=""/>
        <dsp:cNvSpPr/>
      </dsp:nvSpPr>
      <dsp:spPr>
        <a:xfrm>
          <a:off x="2091184" y="2473392"/>
          <a:ext cx="1564069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effectLst/>
            </a:rPr>
            <a:t>Pelaksanaan</a:t>
          </a:r>
          <a:r>
            <a:rPr lang="en-US" sz="2000" b="1" kern="1200" dirty="0">
              <a:effectLst/>
            </a:rPr>
            <a:t> dan </a:t>
          </a:r>
          <a:r>
            <a:rPr lang="en-US" sz="2000" b="1" kern="1200" dirty="0" err="1">
              <a:effectLst/>
            </a:rPr>
            <a:t>Bimbingan</a:t>
          </a:r>
          <a:r>
            <a:rPr lang="en-US" sz="2000" b="1" kern="1200" dirty="0">
              <a:effectLst/>
            </a:rPr>
            <a:t>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21 </a:t>
          </a:r>
          <a:r>
            <a:rPr lang="en-US" sz="2000" b="1" kern="1200" dirty="0" err="1">
              <a:solidFill>
                <a:schemeClr val="bg1"/>
              </a:solidFill>
              <a:effectLst/>
              <a:highlight>
                <a:srgbClr val="000000"/>
              </a:highlight>
            </a:rPr>
            <a:t>Februari</a:t>
          </a: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 - 18 April 2023</a:t>
          </a:r>
          <a:r>
            <a:rPr lang="en-US" sz="2000" b="1" kern="1200" dirty="0">
              <a:effectLst/>
            </a:rPr>
            <a:t>	</a:t>
          </a:r>
        </a:p>
      </dsp:txBody>
      <dsp:txXfrm>
        <a:off x="2091184" y="2473392"/>
        <a:ext cx="1564069" cy="1370998"/>
      </dsp:txXfrm>
    </dsp:sp>
    <dsp:sp modelId="{EF17E57F-A515-4EA0-8101-8A928E57F6DB}">
      <dsp:nvSpPr>
        <dsp:cNvPr id="0" name=""/>
        <dsp:cNvSpPr/>
      </dsp:nvSpPr>
      <dsp:spPr>
        <a:xfrm>
          <a:off x="3360146" y="1828216"/>
          <a:ext cx="295107" cy="29510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5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EC3CD5-1CE2-494C-AEDB-08AD50BA9A9D}">
      <dsp:nvSpPr>
        <dsp:cNvPr id="0" name=""/>
        <dsp:cNvSpPr/>
      </dsp:nvSpPr>
      <dsp:spPr>
        <a:xfrm rot="5400000">
          <a:off x="4179705" y="1481960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16F64-A225-4EAC-8247-B5404AFE45EE}">
      <dsp:nvSpPr>
        <dsp:cNvPr id="0" name=""/>
        <dsp:cNvSpPr/>
      </dsp:nvSpPr>
      <dsp:spPr>
        <a:xfrm>
          <a:off x="4005910" y="1999590"/>
          <a:ext cx="1564069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effectLst/>
            </a:rPr>
            <a:t>Proses </a:t>
          </a:r>
          <a:r>
            <a:rPr lang="en-US" sz="2000" b="1" kern="1200" dirty="0" err="1">
              <a:effectLst/>
            </a:rPr>
            <a:t>Penyusunan</a:t>
          </a:r>
          <a:r>
            <a:rPr lang="en-US" sz="2000" b="1" kern="1200" dirty="0">
              <a:effectLst/>
            </a:rPr>
            <a:t> </a:t>
          </a:r>
          <a:r>
            <a:rPr lang="en-US" sz="2000" b="1" kern="1200" dirty="0" err="1">
              <a:effectLst/>
            </a:rPr>
            <a:t>Laporan</a:t>
          </a:r>
          <a:r>
            <a:rPr lang="en-US" sz="2000" b="1" kern="1200" dirty="0">
              <a:effectLst/>
            </a:rPr>
            <a:t> PKL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19 April -     2 Mei 2023</a:t>
          </a:r>
        </a:p>
      </dsp:txBody>
      <dsp:txXfrm>
        <a:off x="4005910" y="1999590"/>
        <a:ext cx="1564069" cy="1370998"/>
      </dsp:txXfrm>
    </dsp:sp>
    <dsp:sp modelId="{97947794-769E-4ACB-BA63-D0EA21906EA7}">
      <dsp:nvSpPr>
        <dsp:cNvPr id="0" name=""/>
        <dsp:cNvSpPr/>
      </dsp:nvSpPr>
      <dsp:spPr>
        <a:xfrm>
          <a:off x="5274872" y="1354415"/>
          <a:ext cx="295107" cy="29510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86A031-F192-45BA-8AB0-F99ED17ACE3C}">
      <dsp:nvSpPr>
        <dsp:cNvPr id="0" name=""/>
        <dsp:cNvSpPr/>
      </dsp:nvSpPr>
      <dsp:spPr>
        <a:xfrm rot="5400000">
          <a:off x="6094431" y="1008159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3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958532-C47F-4715-BFA2-8C98F2DD5B2E}">
      <dsp:nvSpPr>
        <dsp:cNvPr id="0" name=""/>
        <dsp:cNvSpPr/>
      </dsp:nvSpPr>
      <dsp:spPr>
        <a:xfrm>
          <a:off x="5798335" y="1525789"/>
          <a:ext cx="1808674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effectLst/>
            </a:rPr>
            <a:t>Pengumpulan</a:t>
          </a:r>
          <a:r>
            <a:rPr lang="en-US" sz="2000" b="1" kern="1200" dirty="0">
              <a:effectLst/>
            </a:rPr>
            <a:t> </a:t>
          </a:r>
          <a:r>
            <a:rPr lang="en-US" sz="2000" b="1" kern="1200" dirty="0" err="1">
              <a:effectLst/>
            </a:rPr>
            <a:t>Berkas</a:t>
          </a:r>
          <a:r>
            <a:rPr lang="en-US" sz="2000" b="1" kern="1200" dirty="0">
              <a:effectLst/>
            </a:rPr>
            <a:t> </a:t>
          </a:r>
          <a:r>
            <a:rPr lang="en-US" sz="2000" b="1" kern="1200" dirty="0" err="1">
              <a:effectLst/>
            </a:rPr>
            <a:t>Laporan</a:t>
          </a:r>
          <a:r>
            <a:rPr lang="en-US" sz="2000" b="1" kern="1200" dirty="0">
              <a:effectLst/>
            </a:rPr>
            <a:t> PKL </a:t>
          </a:r>
          <a:r>
            <a:rPr lang="en-US" sz="2000" b="1" kern="1200" dirty="0" err="1">
              <a:effectLst/>
            </a:rPr>
            <a:t>untuk</a:t>
          </a:r>
          <a:r>
            <a:rPr lang="en-US" sz="2000" b="1" kern="1200" dirty="0">
              <a:effectLst/>
            </a:rPr>
            <a:t> Seminar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4 Mei 2023</a:t>
          </a:r>
        </a:p>
      </dsp:txBody>
      <dsp:txXfrm>
        <a:off x="5798335" y="1525789"/>
        <a:ext cx="1808674" cy="1370998"/>
      </dsp:txXfrm>
    </dsp:sp>
    <dsp:sp modelId="{EF88ED23-CDF0-400A-BF89-102A355733EE}">
      <dsp:nvSpPr>
        <dsp:cNvPr id="0" name=""/>
        <dsp:cNvSpPr/>
      </dsp:nvSpPr>
      <dsp:spPr>
        <a:xfrm>
          <a:off x="7189599" y="880614"/>
          <a:ext cx="295107" cy="29510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4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C226B5-2DDE-4C0A-99C4-006CF04F1800}">
      <dsp:nvSpPr>
        <dsp:cNvPr id="0" name=""/>
        <dsp:cNvSpPr/>
      </dsp:nvSpPr>
      <dsp:spPr>
        <a:xfrm rot="5400000">
          <a:off x="8009158" y="534358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5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11AF4F-62D0-4021-A8ED-229E854C7449}">
      <dsp:nvSpPr>
        <dsp:cNvPr id="0" name=""/>
        <dsp:cNvSpPr/>
      </dsp:nvSpPr>
      <dsp:spPr>
        <a:xfrm>
          <a:off x="7835364" y="1051988"/>
          <a:ext cx="1564069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effectLst/>
            </a:rPr>
            <a:t>Seminar PKL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8 - 11 Mei 2023</a:t>
          </a:r>
          <a:endParaRPr lang="en-US" sz="2000" b="1" kern="1200" dirty="0">
            <a:solidFill>
              <a:schemeClr val="bg1"/>
            </a:solidFill>
            <a:effectLst/>
            <a:highlight>
              <a:srgbClr val="000000"/>
            </a:highlight>
          </a:endParaRPr>
        </a:p>
      </dsp:txBody>
      <dsp:txXfrm>
        <a:off x="7835364" y="1051988"/>
        <a:ext cx="1564069" cy="1370998"/>
      </dsp:txXfrm>
    </dsp:sp>
    <dsp:sp modelId="{402F9E8A-3A55-478C-901C-F71FAA88B2D8}">
      <dsp:nvSpPr>
        <dsp:cNvPr id="0" name=""/>
        <dsp:cNvSpPr/>
      </dsp:nvSpPr>
      <dsp:spPr>
        <a:xfrm>
          <a:off x="9104326" y="406813"/>
          <a:ext cx="295107" cy="29510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AB94FC-C55C-4AB5-8ACE-6FF7892B1E23}">
      <dsp:nvSpPr>
        <dsp:cNvPr id="0" name=""/>
        <dsp:cNvSpPr/>
      </dsp:nvSpPr>
      <dsp:spPr>
        <a:xfrm rot="5400000">
          <a:off x="9923885" y="60557"/>
          <a:ext cx="1041152" cy="173245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735C26-B25D-40C4-965A-C7D9A9015AFE}">
      <dsp:nvSpPr>
        <dsp:cNvPr id="0" name=""/>
        <dsp:cNvSpPr/>
      </dsp:nvSpPr>
      <dsp:spPr>
        <a:xfrm>
          <a:off x="9637986" y="578187"/>
          <a:ext cx="1788279" cy="137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effectLst/>
            </a:rPr>
            <a:t>Pengumpulan</a:t>
          </a:r>
          <a:r>
            <a:rPr lang="en-US" sz="2000" b="1" kern="1200" dirty="0">
              <a:effectLst/>
            </a:rPr>
            <a:t> </a:t>
          </a:r>
          <a:r>
            <a:rPr lang="en-US" sz="2000" b="1" kern="1200" dirty="0" err="1">
              <a:effectLst/>
            </a:rPr>
            <a:t>Berkas</a:t>
          </a:r>
          <a:r>
            <a:rPr lang="en-US" sz="2000" b="1" kern="1200" dirty="0">
              <a:effectLst/>
            </a:rPr>
            <a:t> </a:t>
          </a:r>
          <a:r>
            <a:rPr lang="en-US" sz="2000" b="1" kern="1200" dirty="0" err="1">
              <a:effectLst/>
            </a:rPr>
            <a:t>Laporan</a:t>
          </a:r>
          <a:r>
            <a:rPr lang="en-US" sz="2000" b="1" kern="1200" dirty="0">
              <a:effectLst/>
            </a:rPr>
            <a:t> PKL Final </a:t>
          </a:r>
          <a:r>
            <a:rPr lang="en-US" sz="2000" b="1" kern="1200" dirty="0" err="1">
              <a:effectLst/>
            </a:rPr>
            <a:t>setelah</a:t>
          </a:r>
          <a:r>
            <a:rPr lang="en-US" sz="2000" b="1" kern="1200" dirty="0">
              <a:effectLst/>
            </a:rPr>
            <a:t> seminar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dirty="0">
              <a:solidFill>
                <a:schemeClr val="bg1"/>
              </a:solidFill>
              <a:effectLst/>
              <a:highlight>
                <a:srgbClr val="000000"/>
              </a:highlight>
            </a:rPr>
            <a:t>23 - 24 Mei 2023</a:t>
          </a:r>
          <a:endParaRPr lang="en-US" sz="2000" b="1" kern="1200" dirty="0">
            <a:solidFill>
              <a:schemeClr val="bg1"/>
            </a:solidFill>
            <a:effectLst/>
            <a:highlight>
              <a:srgbClr val="000000"/>
            </a:highlight>
          </a:endParaRPr>
        </a:p>
      </dsp:txBody>
      <dsp:txXfrm>
        <a:off x="9637986" y="578187"/>
        <a:ext cx="1788279" cy="13709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586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906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224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84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556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46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599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98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05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0082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dmbisnis.poliban.ac.id/download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42D4960A-896E-4F6B-BF65-B4662AC9D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pic>
        <p:nvPicPr>
          <p:cNvPr id="6" name="Picture 5" descr="pipette dripping into a petri dish">
            <a:extLst>
              <a:ext uri="{FF2B5EF4-FFF2-40B4-BE49-F238E27FC236}">
                <a16:creationId xmlns:a16="http://schemas.microsoft.com/office/drawing/2014/main" id="{AD5EFA86-59D3-41A9-819E-C704FF32C5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3302" y="457200"/>
            <a:ext cx="7588885" cy="5899650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5684944A-8803-462C-84C5-4576C56A77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9870" y="457199"/>
            <a:ext cx="3618827" cy="482246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2723" y="850791"/>
            <a:ext cx="3202016" cy="4198288"/>
          </a:xfrm>
        </p:spPr>
        <p:txBody>
          <a:bodyPr anchor="ctr">
            <a:normAutofit/>
          </a:bodyPr>
          <a:lstStyle/>
          <a:p>
            <a:pPr algn="ctr"/>
            <a:r>
              <a:rPr lang="en-US" sz="3600" dirty="0" err="1">
                <a:solidFill>
                  <a:srgbClr val="FFFFFF"/>
                </a:solidFill>
              </a:rPr>
              <a:t>Panitia</a:t>
            </a:r>
            <a:r>
              <a:rPr lang="en-US" sz="3600" dirty="0">
                <a:solidFill>
                  <a:srgbClr val="FFFFFF"/>
                </a:solidFill>
              </a:rPr>
              <a:t> PKL 2023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07F3B49-8C20-42F5-831D-59306D05F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9870" y="5367338"/>
            <a:ext cx="3618828" cy="989513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2723" y="5545331"/>
            <a:ext cx="3202016" cy="649222"/>
          </a:xfrm>
          <a:noFill/>
        </p:spPr>
        <p:txBody>
          <a:bodyPr anchor="ctr">
            <a:normAutofit/>
          </a:bodyPr>
          <a:lstStyle/>
          <a:p>
            <a:r>
              <a:rPr lang="en-US" dirty="0" err="1">
                <a:solidFill>
                  <a:srgbClr val="FFFFFF">
                    <a:alpha val="75000"/>
                  </a:srgbClr>
                </a:solidFill>
              </a:rPr>
              <a:t>Jurusan</a:t>
            </a:r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 </a:t>
            </a:r>
            <a:r>
              <a:rPr lang="en-US" dirty="0" err="1">
                <a:solidFill>
                  <a:srgbClr val="FFFFFF">
                    <a:alpha val="75000"/>
                  </a:srgbClr>
                </a:solidFill>
              </a:rPr>
              <a:t>administrasi</a:t>
            </a:r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 </a:t>
            </a:r>
            <a:r>
              <a:rPr lang="en-US" dirty="0" err="1">
                <a:solidFill>
                  <a:srgbClr val="FFFFFF">
                    <a:alpha val="75000"/>
                  </a:srgbClr>
                </a:solidFill>
              </a:rPr>
              <a:t>bisnis</a:t>
            </a:r>
            <a:endParaRPr lang="en-US" dirty="0">
              <a:solidFill>
                <a:srgbClr val="FFFFFF">
                  <a:alpha val="75000"/>
                </a:srgb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71FBEA7-1EA2-4BF5-835A-B16E76222664}"/>
              </a:ext>
            </a:extLst>
          </p:cNvPr>
          <p:cNvSpPr txBox="1">
            <a:spLocks/>
          </p:cNvSpPr>
          <p:nvPr/>
        </p:nvSpPr>
        <p:spPr>
          <a:xfrm>
            <a:off x="539578" y="1486010"/>
            <a:ext cx="7502609" cy="29278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cap="none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PELAKSANAAN PKL TAHUN AKADEMIK 2022/2023</a:t>
            </a:r>
          </a:p>
        </p:txBody>
      </p:sp>
    </p:spTree>
    <p:extLst>
      <p:ext uri="{BB962C8B-B14F-4D97-AF65-F5344CB8AC3E}">
        <p14:creationId xmlns:p14="http://schemas.microsoft.com/office/powerpoint/2010/main" val="2424003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F4720-9C0A-499E-A840-FB0F2A9DF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Beberapa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perlu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diperhatikan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dalam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pelaksanaan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2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43309-3531-4308-A1C6-9C992E46B5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66900" lvl="1" indent="-342900">
              <a:buFont typeface="+mj-lt"/>
              <a:buAutoNum type="arabicPeriod"/>
            </a:pP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Persyaratan</a:t>
            </a:r>
            <a:r>
              <a:rPr lang="en-AU" sz="3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dapat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mengikuti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pelaksanaan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endParaRPr lang="en-AU" sz="3600" b="1" spc="5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66900" lvl="1" indent="-342900">
              <a:buFont typeface="+mj-lt"/>
              <a:buAutoNum type="arabicPeriod"/>
            </a:pPr>
            <a:r>
              <a:rPr lang="en-AU" sz="36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laks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aa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3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apat</a:t>
            </a:r>
            <a:r>
              <a:rPr lang="en-AU" sz="3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36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kuk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36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</a:t>
            </a:r>
            <a:r>
              <a:rPr lang="en-AU" sz="36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lui</a:t>
            </a:r>
            <a:r>
              <a:rPr lang="en-AU" sz="3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empat</a:t>
            </a:r>
            <a:r>
              <a:rPr lang="en-A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skema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11175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921B3-C8DB-48CB-9A61-74C8A024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Persyaratan</a:t>
            </a:r>
            <a:r>
              <a:rPr lang="en-AU" sz="2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dapat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mengikuti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pelaksanaan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AD5928-0C80-4339-B2F9-A817AEC267DC}"/>
              </a:ext>
            </a:extLst>
          </p:cNvPr>
          <p:cNvSpPr/>
          <p:nvPr/>
        </p:nvSpPr>
        <p:spPr>
          <a:xfrm>
            <a:off x="581192" y="5791205"/>
            <a:ext cx="11029614" cy="89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95DC1-1220-46CF-B75A-F8D25CC1E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390655"/>
            <a:ext cx="11029615" cy="363448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Persyaratan</a:t>
            </a:r>
            <a:r>
              <a:rPr lang="en-AU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Akademik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Telah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menyelesaikan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perkuliahan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semester V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pt-B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IP kumulatif hingga semester V minimal 2,00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AU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Persyaratan</a:t>
            </a:r>
            <a:r>
              <a:rPr lang="en-AU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Administratif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90513" lvl="1" indent="-285750" algn="just">
              <a:lnSpc>
                <a:spcPct val="150000"/>
              </a:lnSpc>
              <a:buFont typeface="+mj-lt"/>
              <a:buAutoNum type="alphaLcPeriod"/>
            </a:pP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Telah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lunas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pembayaran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UKT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semester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dimana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dilaksanakan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pada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tahun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akademik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bersangkutan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Catatan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: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Persyaratan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akan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dicek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oleh admin dan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panitia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selanjutnya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divalidasi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oleh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Kaprodi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untuk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mendapatkan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surat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rekomendasi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sesuai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lampiran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15 pada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Buku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Pedoman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PKL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Tahun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192030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F4720-9C0A-499E-A840-FB0F2A9DF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35699"/>
          </a:xfrm>
        </p:spPr>
        <p:txBody>
          <a:bodyPr>
            <a:norm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Skema </a:t>
            </a:r>
            <a:r>
              <a:rPr lang="en-US" sz="3200" b="1" cap="small" spc="2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3200" b="1" cap="small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cap="small" spc="2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3200" b="1" cap="small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cap="small" spc="2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43309-3531-4308-A1C6-9C992E46B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662545"/>
            <a:ext cx="11029615" cy="4627419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instansi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pemerintahan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/BUMN/BUMD/Perusahaan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swasta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sebagai relawan 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id-ID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yayasan so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id-ID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ial</a:t>
            </a:r>
            <a:endParaRPr lang="en-A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kegiatan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bdian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</a:t>
            </a:r>
            <a:r>
              <a:rPr lang="en-AU" sz="28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8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endParaRPr lang="en-A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sz="2800" dirty="0" err="1">
                <a:latin typeface="Times New Roman" panose="02020603050405020304" pitchFamily="18" charset="0"/>
              </a:rPr>
              <a:t>Alternatif</a:t>
            </a:r>
            <a:r>
              <a:rPr lang="en-AU" sz="2800" dirty="0">
                <a:latin typeface="Times New Roman" panose="02020603050405020304" pitchFamily="18" charset="0"/>
              </a:rPr>
              <a:t> 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A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kampus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09504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AB582-46C5-4F78-B59B-5207EB13E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instansi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pemeritahan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/BUMN/BUMD/Perusahaan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swasta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b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513AE-8FEE-4E89-A41A-A864E80CD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565565"/>
            <a:ext cx="11029615" cy="4918362"/>
          </a:xfrm>
        </p:spPr>
        <p:txBody>
          <a:bodyPr>
            <a:noAutofit/>
          </a:bodyPr>
          <a:lstStyle/>
          <a:p>
            <a:pPr marL="234385" indent="0" algn="just">
              <a:lnSpc>
                <a:spcPct val="100000"/>
              </a:lnSpc>
              <a:buNone/>
            </a:pP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22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lalui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inasi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</a:t>
            </a:r>
            <a:r>
              <a:rPr lang="en-AU" sz="22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disedi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oleh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tau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nnya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lakuk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ketentuan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sebagai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berikut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memiliki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izin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</a:t>
            </a:r>
            <a:r>
              <a:rPr lang="en-AU" sz="22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b="1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komend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</a:t>
            </a:r>
            <a:r>
              <a:rPr lang="en-AU" sz="22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sesuai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persyaratan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telah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ditentukan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di</a:t>
            </a:r>
            <a:r>
              <a:rPr lang="en-AU" sz="22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upun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lam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rovinsi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Kalsel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mengajukan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pengantar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dituju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dan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ndustri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tersebut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menyampaikan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balasan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bersangkutan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diterima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PKL.</a:t>
            </a:r>
          </a:p>
        </p:txBody>
      </p:sp>
    </p:spTree>
    <p:extLst>
      <p:ext uri="{BB962C8B-B14F-4D97-AF65-F5344CB8AC3E}">
        <p14:creationId xmlns:p14="http://schemas.microsoft.com/office/powerpoint/2010/main" val="1111785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0214F-F1E0-4456-9265-66892FE2E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21844"/>
          </a:xfrm>
        </p:spPr>
        <p:txBody>
          <a:bodyPr>
            <a:normAutofit fontScale="90000"/>
          </a:bodyPr>
          <a:lstStyle/>
          <a:p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sebagai relawan 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id-ID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 yayasan so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id-ID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ial</a:t>
            </a:r>
            <a:b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0629CE-8DF2-45DD-BE0E-2C26ECDC85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524001"/>
            <a:ext cx="11029615" cy="5070764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PKL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dapat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dilaksanakan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melalui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skema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sebagai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Relawan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 Yayasan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Sosial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ketentuan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sebagai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berikut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memiliki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izin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en-AU" sz="22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2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200" b="1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2200" b="1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rkoo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</a:t>
            </a:r>
            <a:r>
              <a:rPr lang="en-AU" sz="2200" b="1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b="1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b="1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prodi</a:t>
            </a:r>
            <a:r>
              <a:rPr lang="en-AU" sz="2200" b="1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menunjuk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b="1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2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2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utnya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</a:t>
            </a:r>
            <a:r>
              <a:rPr lang="en-AU" sz="22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ntukan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id-ID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untuk menja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id-ID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relawan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id-ID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yayasan sosial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sertai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engan surat </a:t>
            </a:r>
            <a:r>
              <a:rPr lang="id-ID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rekomen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dasi</a:t>
            </a:r>
            <a:r>
              <a:rPr lang="en-AU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kaprodi</a:t>
            </a:r>
            <a:r>
              <a:rPr lang="id-ID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(lihat lampiran 1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mengajukan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pengantar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yayasan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sosial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 </a:t>
            </a:r>
            <a:r>
              <a:rPr lang="en-AU" sz="2200" spc="-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dituju</a:t>
            </a:r>
            <a:r>
              <a:rPr lang="en-AU" sz="22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dan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yayasan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sosial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tersebut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menyampaikan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balasan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bersangkutan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diterima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266096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6EA25-0CBE-40EF-8E9E-AFE386859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dengan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kegiatan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spc="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bdian</a:t>
            </a:r>
            <a: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spc="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mas</a:t>
            </a:r>
            <a:r>
              <a:rPr lang="en-AU" sz="2800" b="1" spc="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800" b="1" spc="-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8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br>
              <a:rPr lang="en-A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9C2CD-3988-42FF-9D30-406E89265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04109"/>
            <a:ext cx="11029615" cy="4807527"/>
          </a:xfrm>
        </p:spPr>
        <p:txBody>
          <a:bodyPr>
            <a:noAutofit/>
          </a:bodyPr>
          <a:lstStyle/>
          <a:p>
            <a:pPr marL="0" lvl="1" indent="0" algn="just">
              <a:buNone/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kegiatan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bdian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dilakukan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dengan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ketentuan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sebagai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berikut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memiliki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izin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orang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lih</a:t>
            </a:r>
            <a:r>
              <a:rPr lang="en-AU" sz="1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18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18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18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18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AU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</a:t>
            </a:r>
            <a:r>
              <a:rPr lang="en-AU" sz="2000" spc="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vidu</a:t>
            </a:r>
            <a:r>
              <a:rPr lang="en-AU" sz="2000" spc="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tau</a:t>
            </a:r>
            <a:r>
              <a:rPr lang="en-AU" sz="2000" spc="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memb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uk</a:t>
            </a:r>
            <a:r>
              <a:rPr lang="en-AU" sz="2000" spc="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pok</a:t>
            </a:r>
            <a:r>
              <a:rPr lang="en-AU" sz="2000" spc="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ksi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s/d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or</a:t>
            </a:r>
            <a:r>
              <a:rPr lang="en-AU" sz="2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ng)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mengusulk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laks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bdian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masy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 (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lampir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0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0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000" b="1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2000" b="1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rkoo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0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prodi</a:t>
            </a:r>
            <a:r>
              <a:rPr lang="en-AU" sz="20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menunjuk</a:t>
            </a:r>
            <a:r>
              <a:rPr lang="en-AU" sz="20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b="1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b="1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0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000" b="1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utnya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</a:t>
            </a:r>
            <a:r>
              <a:rPr lang="en-AU" sz="20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ntukan</a:t>
            </a:r>
            <a:r>
              <a:rPr lang="en-AU" sz="20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akan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kegiatan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pengabdian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kepada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masyarakat</a:t>
            </a:r>
            <a:r>
              <a:rPr lang="en-US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id-ID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sertai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id-ID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engan surat rekomen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aprodi</a:t>
            </a:r>
            <a:r>
              <a:rPr lang="id-ID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(lihat lampiran 1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id-ID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</a:t>
            </a:r>
            <a:r>
              <a:rPr lang="en-AU" sz="20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sulan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dinyat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rny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mitra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AU" sz="20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0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20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0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0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17</a:t>
            </a:r>
            <a:r>
              <a:rPr lang="en-AU" sz="20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559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87FB4-F034-42AF-A2B1-EE1A17F3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97153"/>
          </a:xfrm>
        </p:spPr>
        <p:txBody>
          <a:bodyPr>
            <a:normAutofit/>
          </a:bodyPr>
          <a:lstStyle/>
          <a:p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A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kampus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9C8A0-F625-4C6E-B4FA-B4A468F00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53491"/>
            <a:ext cx="11029615" cy="461356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22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mpus</a:t>
            </a:r>
            <a:r>
              <a:rPr lang="en-AU" sz="22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iban</a:t>
            </a:r>
            <a:r>
              <a:rPr lang="en-AU" sz="22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dibe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ikan</a:t>
            </a:r>
            <a:r>
              <a:rPr lang="en-AU" sz="22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AU" sz="22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iswa</a:t>
            </a:r>
            <a:r>
              <a:rPr lang="en-AU" sz="22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mpat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 di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Industri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Yayasan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Pengabdian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Masyarakat.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lakuk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antara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lain 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meny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mpaik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rodi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ft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mpat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 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ndustri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Yayasan atau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engabdian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Masyarakat</a:t>
            </a: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lanjutnya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inasi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jur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giat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 di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spc="1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pus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</a:t>
            </a:r>
            <a:r>
              <a:rPr lang="id-ID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(di </a:t>
            </a:r>
            <a:r>
              <a:rPr lang="en-US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Laboratorium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Administrasi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Unit di </a:t>
            </a:r>
            <a:r>
              <a:rPr lang="en-US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lingkungan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Poliban</a:t>
            </a:r>
            <a:r>
              <a:rPr lang="en-US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memiliki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surat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izin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orang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atau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lih</a:t>
            </a:r>
            <a:r>
              <a:rPr lang="en-AU" sz="24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AU" sz="24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</a:t>
            </a:r>
            <a:r>
              <a:rPr lang="en-AU" sz="24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4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4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AU" sz="2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Font typeface="Wingdings" panose="05000000000000000000" pitchFamily="2" charset="2"/>
              <a:buChar char=""/>
            </a:pP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ia</a:t>
            </a:r>
            <a:r>
              <a:rPr lang="en-AU" sz="22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en-AU" sz="22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rkoo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prodi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menunjuk</a:t>
            </a:r>
            <a:r>
              <a:rPr lang="en-AU" sz="22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</a:t>
            </a:r>
            <a:r>
              <a:rPr lang="en-AU" sz="2200" spc="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utnya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</a:t>
            </a:r>
            <a:r>
              <a:rPr lang="en-AU" sz="2200" spc="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ntukan</a:t>
            </a:r>
            <a:r>
              <a:rPr lang="en-AU" sz="22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</a:t>
            </a:r>
            <a:r>
              <a:rPr lang="en-AU" sz="2200" spc="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AU" sz="22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 </a:t>
            </a:r>
            <a:r>
              <a:rPr lang="en-US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melaksanakan</a:t>
            </a:r>
            <a:r>
              <a:rPr lang="en-US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di </a:t>
            </a:r>
            <a:r>
              <a:rPr lang="en-US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Kampus</a:t>
            </a:r>
            <a:r>
              <a:rPr lang="en-US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Poliban</a:t>
            </a:r>
            <a:r>
              <a:rPr lang="en-US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sertai 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engan surat rekomen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dasi</a:t>
            </a:r>
            <a:r>
              <a:rPr lang="en-A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kaprodi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(lihat lampiran 1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id-ID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AU" sz="22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338632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01F03-26CB-B964-279B-2FBCB390C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597160"/>
            <a:ext cx="11029616" cy="705888"/>
          </a:xfrm>
        </p:spPr>
        <p:txBody>
          <a:bodyPr/>
          <a:lstStyle/>
          <a:p>
            <a:r>
              <a:rPr lang="en-US" dirty="0"/>
              <a:t>Pembimbing </a:t>
            </a:r>
            <a:r>
              <a:rPr lang="en-US" dirty="0" err="1"/>
              <a:t>Praktek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Lapangan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7638F-AE05-9BB3-7C02-7BC8DDCB7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231641"/>
            <a:ext cx="11029615" cy="5346441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Dalam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proses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penyusunan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Laporan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dibimbing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oleh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satu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Dosen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Pembimbing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telah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ditunjuk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Panitia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dan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satu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Pembimbing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yang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telah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ditunjuk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pihak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Perusahaan/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Instansi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Tugas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Dosen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Pembimbing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adalah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membantu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mengarahkan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dalam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aktivitas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secara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keseluruhan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hingga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pelaporan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dalam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termasuk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</a:t>
            </a:r>
            <a:r>
              <a:rPr lang="en-A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laporan</a:t>
            </a:r>
            <a:r>
              <a:rPr lang="en-A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dan tata </a:t>
            </a:r>
            <a:r>
              <a:rPr lang="en-A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cara</a:t>
            </a:r>
            <a:r>
              <a:rPr lang="en-A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penulisan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laporan</a:t>
            </a:r>
            <a:r>
              <a:rPr lang="en-AU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serta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bertanggung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jawab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sampai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Laporan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tersebut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layak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untuk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diseminarkan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Setiap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bimbingan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dicatat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dalam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Daftar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Asisten</a:t>
            </a:r>
            <a:r>
              <a:rPr lang="en-A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A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Laporan</a:t>
            </a:r>
            <a:r>
              <a:rPr lang="en-A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PKL</a:t>
            </a:r>
            <a:r>
              <a:rPr lang="en-A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s-E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Bimbingan</a:t>
            </a:r>
            <a:r>
              <a:rPr lang="es-E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PKL </a:t>
            </a:r>
            <a:r>
              <a:rPr lang="es-E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dilaksanakan</a:t>
            </a:r>
            <a:r>
              <a:rPr lang="es-E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minimal</a:t>
            </a:r>
            <a:r>
              <a:rPr lang="es-E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es-E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kali</a:t>
            </a:r>
            <a:r>
              <a:rPr lang="es-E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sebelum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diajukan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Seminar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Tugas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Pembimbing</a:t>
            </a:r>
            <a:r>
              <a:rPr lang="en-A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membantu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mahasiswa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selama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Praktik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Kerja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A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d-ID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dilaksanakan</a:t>
            </a:r>
            <a:r>
              <a:rPr lang="en-A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756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18792-EC0B-47AD-8076-9CC169BF2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2571"/>
          </a:xfrm>
        </p:spPr>
        <p:txBody>
          <a:bodyPr>
            <a:normAutofit fontScale="90000"/>
          </a:bodyPr>
          <a:lstStyle/>
          <a:p>
            <a:r>
              <a:rPr lang="en-US" dirty="0"/>
              <a:t>TANGGAL-TANGGAL PENTING </a:t>
            </a:r>
            <a:r>
              <a:rPr lang="en-US" dirty="0" err="1"/>
              <a:t>Pelaksanaan</a:t>
            </a:r>
            <a:r>
              <a:rPr lang="en-US" dirty="0"/>
              <a:t> PKL </a:t>
            </a:r>
            <a:br>
              <a:rPr lang="en-US" dirty="0"/>
            </a:b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 2022/2023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F3348DB-CF40-45D3-A260-67E796C75B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6753767"/>
              </p:ext>
            </p:extLst>
          </p:nvPr>
        </p:nvGraphicFramePr>
        <p:xfrm>
          <a:off x="442479" y="1662545"/>
          <a:ext cx="11430866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016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E870D-4909-419E-B243-222203E44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597255"/>
          </a:xfrm>
        </p:spPr>
        <p:txBody>
          <a:bodyPr>
            <a:normAutofit fontScale="90000"/>
          </a:bodyPr>
          <a:lstStyle/>
          <a:p>
            <a:r>
              <a:rPr lang="en-US" dirty="0"/>
              <a:t>Detail Time Schedule </a:t>
            </a:r>
            <a:r>
              <a:rPr lang="en-US" dirty="0" err="1"/>
              <a:t>Pelaksanaan</a:t>
            </a:r>
            <a:r>
              <a:rPr lang="en-US" dirty="0"/>
              <a:t> PKL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 2022/2023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02C9B2C-9EE6-4661-B95C-2355967542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7544062"/>
              </p:ext>
            </p:extLst>
          </p:nvPr>
        </p:nvGraphicFramePr>
        <p:xfrm>
          <a:off x="598134" y="1457693"/>
          <a:ext cx="11012674" cy="515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202">
                  <a:extLst>
                    <a:ext uri="{9D8B030D-6E8A-4147-A177-3AD203B41FA5}">
                      <a16:colId xmlns:a16="http://schemas.microsoft.com/office/drawing/2014/main" val="3384802214"/>
                    </a:ext>
                  </a:extLst>
                </a:gridCol>
                <a:gridCol w="3764048">
                  <a:extLst>
                    <a:ext uri="{9D8B030D-6E8A-4147-A177-3AD203B41FA5}">
                      <a16:colId xmlns:a16="http://schemas.microsoft.com/office/drawing/2014/main" val="3080617002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2876121343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1210411674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336915864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730283407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121204599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3127225114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328353846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1218950179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56824919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657628516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4159086216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122491378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4219378440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533438366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2984978844"/>
                    </a:ext>
                  </a:extLst>
                </a:gridCol>
                <a:gridCol w="392089">
                  <a:extLst>
                    <a:ext uri="{9D8B030D-6E8A-4147-A177-3AD203B41FA5}">
                      <a16:colId xmlns:a16="http://schemas.microsoft.com/office/drawing/2014/main" val="2044578908"/>
                    </a:ext>
                  </a:extLst>
                </a:gridCol>
              </a:tblGrid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No</a:t>
                      </a: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Kegiatan</a:t>
                      </a:r>
                      <a:endParaRPr lang="en-US" b="1" dirty="0"/>
                    </a:p>
                  </a:txBody>
                  <a:tcPr anchor="ctr"/>
                </a:tc>
                <a:tc gridSpan="16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WAKTU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1601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Februari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Maret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April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Mei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81114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99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err="1"/>
                        <a:t>Persiapan</a:t>
                      </a:r>
                      <a:r>
                        <a:rPr lang="en-US" b="0" dirty="0"/>
                        <a:t> dan </a:t>
                      </a:r>
                      <a:r>
                        <a:rPr lang="en-US" b="0" dirty="0" err="1"/>
                        <a:t>Sosialisasi</a:t>
                      </a:r>
                      <a:r>
                        <a:rPr lang="en-US" b="0" dirty="0"/>
                        <a:t> </a:t>
                      </a:r>
                      <a:r>
                        <a:rPr lang="en-US" b="0" dirty="0" err="1"/>
                        <a:t>ke</a:t>
                      </a:r>
                      <a:r>
                        <a:rPr lang="en-US" b="0" dirty="0"/>
                        <a:t> </a:t>
                      </a:r>
                      <a:r>
                        <a:rPr lang="en-US" b="0" dirty="0" err="1"/>
                        <a:t>Mahasiswa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highlight>
                          <a:srgbClr val="FFFF00"/>
                        </a:highlight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D5E6F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D5E6F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38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err="1"/>
                        <a:t>Pengajuan</a:t>
                      </a:r>
                      <a:r>
                        <a:rPr lang="en-US" b="0" dirty="0"/>
                        <a:t> Surat </a:t>
                      </a:r>
                      <a:r>
                        <a:rPr lang="en-US" b="0" dirty="0" err="1"/>
                        <a:t>untuk</a:t>
                      </a:r>
                      <a:r>
                        <a:rPr lang="en-US" b="0" dirty="0"/>
                        <a:t> </a:t>
                      </a:r>
                      <a:r>
                        <a:rPr lang="en-US" b="0" dirty="0" err="1"/>
                        <a:t>tempat</a:t>
                      </a:r>
                      <a:r>
                        <a:rPr lang="en-US" b="0" dirty="0"/>
                        <a:t> PKL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EBF3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EBF3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9119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err="1"/>
                        <a:t>Pelaksanaan</a:t>
                      </a:r>
                      <a:r>
                        <a:rPr lang="en-US" b="0" dirty="0"/>
                        <a:t> dan Masa </a:t>
                      </a:r>
                      <a:r>
                        <a:rPr lang="en-US" b="0" dirty="0" err="1"/>
                        <a:t>Bimbingan</a:t>
                      </a:r>
                      <a:r>
                        <a:rPr lang="en-US" b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364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Proses </a:t>
                      </a:r>
                      <a:r>
                        <a:rPr lang="en-US" b="0" dirty="0" err="1"/>
                        <a:t>Penyusunan</a:t>
                      </a:r>
                      <a:r>
                        <a:rPr lang="en-US" b="0" dirty="0"/>
                        <a:t> </a:t>
                      </a:r>
                      <a:r>
                        <a:rPr lang="en-US" b="0" dirty="0" err="1"/>
                        <a:t>Laporan</a:t>
                      </a:r>
                      <a:r>
                        <a:rPr lang="en-US" b="0" dirty="0"/>
                        <a:t> PKL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5318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err="1">
                          <a:effectLst/>
                        </a:rPr>
                        <a:t>Pengumpulan</a:t>
                      </a:r>
                      <a:r>
                        <a:rPr lang="en-US" sz="1800" b="0" dirty="0">
                          <a:effectLst/>
                        </a:rPr>
                        <a:t> </a:t>
                      </a:r>
                      <a:r>
                        <a:rPr lang="en-US" sz="1800" b="0" dirty="0" err="1">
                          <a:effectLst/>
                        </a:rPr>
                        <a:t>Berkas</a:t>
                      </a:r>
                      <a:r>
                        <a:rPr lang="en-US" sz="1800" b="0" dirty="0">
                          <a:effectLst/>
                        </a:rPr>
                        <a:t> </a:t>
                      </a:r>
                      <a:r>
                        <a:rPr lang="en-US" sz="1800" b="0" dirty="0" err="1">
                          <a:effectLst/>
                        </a:rPr>
                        <a:t>Laporan</a:t>
                      </a:r>
                      <a:r>
                        <a:rPr lang="en-US" sz="1800" b="0" dirty="0">
                          <a:effectLst/>
                        </a:rPr>
                        <a:t> PKL </a:t>
                      </a:r>
                      <a:r>
                        <a:rPr lang="en-US" sz="1800" b="0" dirty="0" err="1">
                          <a:effectLst/>
                        </a:rPr>
                        <a:t>untuk</a:t>
                      </a:r>
                      <a:r>
                        <a:rPr lang="en-US" sz="1800" b="0" dirty="0">
                          <a:effectLst/>
                        </a:rPr>
                        <a:t> Seminar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798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Seminar PKL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EBF3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102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err="1">
                          <a:effectLst/>
                        </a:rPr>
                        <a:t>Perbaikan</a:t>
                      </a:r>
                      <a:r>
                        <a:rPr lang="en-US" sz="1800" b="0" dirty="0">
                          <a:effectLst/>
                        </a:rPr>
                        <a:t> </a:t>
                      </a:r>
                      <a:r>
                        <a:rPr lang="en-US" sz="1800" b="0" dirty="0" err="1">
                          <a:effectLst/>
                        </a:rPr>
                        <a:t>Laporan</a:t>
                      </a:r>
                      <a:r>
                        <a:rPr lang="en-US" sz="1800" b="0" dirty="0">
                          <a:effectLst/>
                        </a:rPr>
                        <a:t> PKL </a:t>
                      </a:r>
                      <a:r>
                        <a:rPr lang="en-US" sz="1800" b="0" dirty="0" err="1">
                          <a:effectLst/>
                        </a:rPr>
                        <a:t>setelah</a:t>
                      </a:r>
                      <a:r>
                        <a:rPr lang="en-US" sz="1800" b="0" dirty="0">
                          <a:effectLst/>
                        </a:rPr>
                        <a:t> seminar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005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err="1">
                          <a:effectLst/>
                        </a:rPr>
                        <a:t>Pengumpulan</a:t>
                      </a:r>
                      <a:r>
                        <a:rPr lang="en-US" sz="1800" b="0" dirty="0">
                          <a:effectLst/>
                        </a:rPr>
                        <a:t> </a:t>
                      </a:r>
                      <a:r>
                        <a:rPr lang="en-US" sz="1800" b="0" dirty="0" err="1">
                          <a:effectLst/>
                        </a:rPr>
                        <a:t>Berkas</a:t>
                      </a:r>
                      <a:r>
                        <a:rPr lang="en-US" sz="1800" b="0" dirty="0">
                          <a:effectLst/>
                        </a:rPr>
                        <a:t> </a:t>
                      </a:r>
                      <a:r>
                        <a:rPr lang="en-US" sz="1800" b="0" dirty="0" err="1">
                          <a:effectLst/>
                        </a:rPr>
                        <a:t>Laporan</a:t>
                      </a:r>
                      <a:r>
                        <a:rPr lang="en-US" sz="1800" b="0" dirty="0">
                          <a:effectLst/>
                        </a:rPr>
                        <a:t> PKL Final </a:t>
                      </a:r>
                      <a:r>
                        <a:rPr lang="en-US" sz="1800" b="0" dirty="0" err="1">
                          <a:effectLst/>
                        </a:rPr>
                        <a:t>setelah</a:t>
                      </a:r>
                      <a:r>
                        <a:rPr lang="en-US" sz="1800" b="0" dirty="0">
                          <a:effectLst/>
                        </a:rPr>
                        <a:t> seminar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EBF3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665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320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D96D3-8B0E-4321-9266-9E2E59092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2614083"/>
            <a:ext cx="11029616" cy="1188720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BUKU PEDOMAN PKL TAHUN AKADEMIK 2022/2023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BDD9AC-2544-424F-8899-01E0992D9E1B}"/>
              </a:ext>
            </a:extLst>
          </p:cNvPr>
          <p:cNvSpPr txBox="1"/>
          <p:nvPr/>
        </p:nvSpPr>
        <p:spPr>
          <a:xfrm>
            <a:off x="1925782" y="4405745"/>
            <a:ext cx="7813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hlinkClick r:id="rId2"/>
              </a:rPr>
              <a:t>https://admbisnis.poliban.ac.id/download/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2132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F2D17D4-5AEE-46E1-A3F8-37040A4F86CA}"/>
              </a:ext>
            </a:extLst>
          </p:cNvPr>
          <p:cNvSpPr/>
          <p:nvPr/>
        </p:nvSpPr>
        <p:spPr>
          <a:xfrm>
            <a:off x="880958" y="2967335"/>
            <a:ext cx="10430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TERIMAKASIH ATAS PERHATIANNYA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990234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spect">
      <a:dk1>
        <a:sysClr val="windowText" lastClr="000000"/>
      </a:dk1>
      <a:lt1>
        <a:sysClr val="window" lastClr="FFFFFF"/>
      </a:lt1>
      <a:dk2>
        <a:srgbClr val="585753"/>
      </a:dk2>
      <a:lt2>
        <a:srgbClr val="EBDDC3"/>
      </a:lt2>
      <a:accent1>
        <a:srgbClr val="71B9E4"/>
      </a:accent1>
      <a:accent2>
        <a:srgbClr val="E25D3C"/>
      </a:accent2>
      <a:accent3>
        <a:srgbClr val="BDB59D"/>
      </a:accent3>
      <a:accent4>
        <a:srgbClr val="A5AB81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5255AC-12AC-4323-AA35-9BAC798B66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D2D995-20F0-4C14-BF62-1248AB4B484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BB3242A4-1E6A-4E02-809C-4A24066EC01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{16342E97-BF0E-41AA-992A-ACE6DFD9A4E8}tf67061901_win32</Template>
  <TotalTime>1059</TotalTime>
  <Words>900</Words>
  <Application>Microsoft Office PowerPoint</Application>
  <PresentationFormat>Widescreen</PresentationFormat>
  <Paragraphs>101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Franklin Gothic Book</vt:lpstr>
      <vt:lpstr>Franklin Gothic Demi</vt:lpstr>
      <vt:lpstr>Gill Sans MT</vt:lpstr>
      <vt:lpstr>Times New Roman</vt:lpstr>
      <vt:lpstr>Wingdings</vt:lpstr>
      <vt:lpstr>Wingdings 2</vt:lpstr>
      <vt:lpstr>DividendVTI</vt:lpstr>
      <vt:lpstr>Panitia PKL 2023</vt:lpstr>
      <vt:lpstr>Beberapa hal yang perlu diperhatikan dalam pelaksanaan PKL</vt:lpstr>
      <vt:lpstr>Persyaratan Mahasiswa yang dapat mengikuti pelaksanaan Praktik Kerja Lapangan</vt:lpstr>
      <vt:lpstr>Skema Praktik Kerja Lapangan</vt:lpstr>
      <vt:lpstr>Praktik Kerja Lapangan di industri(instansi pemeritahan/BUMN/BUMD/Perusahaan swasta) </vt:lpstr>
      <vt:lpstr>Praktik Kerja Lapangan sebagai relawan di yayasan sosial </vt:lpstr>
      <vt:lpstr>Praktik Kerja Lapangan dengan melaksanakan kegiatan Pengabdian kepada masyarakat </vt:lpstr>
      <vt:lpstr>Praktik Kerja Lapangan di kampus</vt:lpstr>
      <vt:lpstr>Pembimbing Praktek Kerja Lapangan</vt:lpstr>
      <vt:lpstr>TANGGAL-TANGGAL PENTING Pelaksanaan PKL  Tahun akademik 2022/2023</vt:lpstr>
      <vt:lpstr>Detail Time Schedule Pelaksanaan PKL Tahun akademik 2022/2023</vt:lpstr>
      <vt:lpstr>BUKU PEDOMAN PKL TAHUN AKADEMIK 2022/2023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PKL 2021</dc:title>
  <dc:creator>ABDUL ROZAQ</dc:creator>
  <cp:lastModifiedBy>Effan Najwaini</cp:lastModifiedBy>
  <cp:revision>32</cp:revision>
  <dcterms:created xsi:type="dcterms:W3CDTF">2021-02-01T02:54:46Z</dcterms:created>
  <dcterms:modified xsi:type="dcterms:W3CDTF">2023-01-25T08:35:05Z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