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44"/>
  </p:notesMasterIdLst>
  <p:sldIdLst>
    <p:sldId id="256" r:id="rId2"/>
    <p:sldId id="257" r:id="rId3"/>
    <p:sldId id="292" r:id="rId4"/>
    <p:sldId id="295" r:id="rId5"/>
    <p:sldId id="297" r:id="rId6"/>
    <p:sldId id="258" r:id="rId7"/>
    <p:sldId id="260" r:id="rId8"/>
    <p:sldId id="298" r:id="rId9"/>
    <p:sldId id="299" r:id="rId10"/>
    <p:sldId id="300" r:id="rId11"/>
    <p:sldId id="301" r:id="rId12"/>
    <p:sldId id="321" r:id="rId13"/>
    <p:sldId id="293" r:id="rId14"/>
    <p:sldId id="320" r:id="rId15"/>
    <p:sldId id="302" r:id="rId16"/>
    <p:sldId id="303" r:id="rId17"/>
    <p:sldId id="304" r:id="rId18"/>
    <p:sldId id="305" r:id="rId19"/>
    <p:sldId id="308" r:id="rId20"/>
    <p:sldId id="307" r:id="rId21"/>
    <p:sldId id="269" r:id="rId22"/>
    <p:sldId id="309" r:id="rId23"/>
    <p:sldId id="310" r:id="rId24"/>
    <p:sldId id="311" r:id="rId25"/>
    <p:sldId id="271" r:id="rId26"/>
    <p:sldId id="312" r:id="rId27"/>
    <p:sldId id="313" r:id="rId28"/>
    <p:sldId id="314" r:id="rId29"/>
    <p:sldId id="315" r:id="rId30"/>
    <p:sldId id="282" r:id="rId31"/>
    <p:sldId id="289" r:id="rId32"/>
    <p:sldId id="316" r:id="rId33"/>
    <p:sldId id="319" r:id="rId34"/>
    <p:sldId id="286" r:id="rId35"/>
    <p:sldId id="284" r:id="rId36"/>
    <p:sldId id="270" r:id="rId37"/>
    <p:sldId id="283" r:id="rId38"/>
    <p:sldId id="272" r:id="rId39"/>
    <p:sldId id="317" r:id="rId40"/>
    <p:sldId id="285" r:id="rId41"/>
    <p:sldId id="318" r:id="rId42"/>
    <p:sldId id="294" r:id="rId43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1" autoAdjust="0"/>
    <p:restoredTop sz="94660"/>
  </p:normalViewPr>
  <p:slideViewPr>
    <p:cSldViewPr>
      <p:cViewPr varScale="1">
        <p:scale>
          <a:sx n="64" d="100"/>
          <a:sy n="64" d="100"/>
        </p:scale>
        <p:origin x="1386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D76067-FCBC-4BD0-A8B3-1CECE43023EB}" type="datetimeFigureOut">
              <a:rPr lang="en-ID" smtClean="0"/>
              <a:t>25/01/2023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E12D0-0B9F-42EC-B9C2-5B81124F55C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82381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0E12D0-0B9F-42EC-B9C2-5B81124F55C3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03793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063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967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28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424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627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928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965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009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272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163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9235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9286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916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7664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350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067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1748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ED9CC-42E0-4441-8DFE-16282AD18258}" type="datetimeFigureOut">
              <a:rPr lang="en-US" smtClean="0"/>
              <a:pPr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A1ADD-15B0-4266-AF0B-6A5DC373C7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44229"/>
      </p:ext>
    </p:extLst>
  </p:cSld>
  <p:clrMapOvr>
    <a:masterClrMapping/>
  </p:clrMapOvr>
  <p:transition>
    <p:pull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ED9CC-42E0-4441-8DFE-16282AD18258}" type="datetimeFigureOut">
              <a:rPr lang="en-US" smtClean="0"/>
              <a:pPr/>
              <a:t>1/25/2023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A1ADD-15B0-4266-AF0B-6A5DC373C7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007596"/>
      </p:ext>
    </p:extLst>
  </p:cSld>
  <p:clrMapOvr>
    <a:masterClrMapping/>
  </p:clrMapOvr>
  <p:transition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1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304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localhost/sista/" TargetMode="Externa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host/sista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228600" cy="6857998"/>
          </a:xfrm>
          <a:custGeom>
            <a:avLst/>
            <a:gdLst/>
            <a:ahLst/>
            <a:cxnLst/>
            <a:rect l="l" t="t" r="r" b="b"/>
            <a:pathLst>
              <a:path w="228600" h="6857998">
                <a:moveTo>
                  <a:pt x="0" y="6857998"/>
                </a:moveTo>
                <a:lnTo>
                  <a:pt x="228600" y="6857998"/>
                </a:lnTo>
                <a:lnTo>
                  <a:pt x="228600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52272" y="0"/>
            <a:ext cx="338328" cy="6857998"/>
          </a:xfrm>
          <a:custGeom>
            <a:avLst/>
            <a:gdLst/>
            <a:ahLst/>
            <a:cxnLst/>
            <a:rect l="l" t="t" r="r" b="b"/>
            <a:pathLst>
              <a:path w="338328" h="6857998">
                <a:moveTo>
                  <a:pt x="0" y="6857998"/>
                </a:moveTo>
                <a:lnTo>
                  <a:pt x="338328" y="6857998"/>
                </a:lnTo>
                <a:lnTo>
                  <a:pt x="338328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52272" y="0"/>
            <a:ext cx="228600" cy="6857998"/>
          </a:xfrm>
          <a:custGeom>
            <a:avLst/>
            <a:gdLst/>
            <a:ahLst/>
            <a:cxnLst/>
            <a:rect l="l" t="t" r="r" b="b"/>
            <a:pathLst>
              <a:path w="228600" h="6857998">
                <a:moveTo>
                  <a:pt x="0" y="6857998"/>
                </a:moveTo>
                <a:lnTo>
                  <a:pt x="228600" y="6857998"/>
                </a:lnTo>
                <a:lnTo>
                  <a:pt x="228600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3672" y="0"/>
            <a:ext cx="228600" cy="6857998"/>
          </a:xfrm>
          <a:custGeom>
            <a:avLst/>
            <a:gdLst/>
            <a:ahLst/>
            <a:cxnLst/>
            <a:rect l="l" t="t" r="r" b="b"/>
            <a:pathLst>
              <a:path w="228600" h="6857998">
                <a:moveTo>
                  <a:pt x="0" y="6857998"/>
                </a:moveTo>
                <a:lnTo>
                  <a:pt x="228600" y="6857998"/>
                </a:lnTo>
                <a:lnTo>
                  <a:pt x="228600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29400" y="6250686"/>
            <a:ext cx="1524000" cy="607312"/>
          </a:xfrm>
          <a:custGeom>
            <a:avLst/>
            <a:gdLst/>
            <a:ahLst/>
            <a:cxnLst/>
            <a:rect l="l" t="t" r="r" b="b"/>
            <a:pathLst>
              <a:path w="1524000" h="607312">
                <a:moveTo>
                  <a:pt x="0" y="607312"/>
                </a:moveTo>
                <a:lnTo>
                  <a:pt x="1524000" y="607312"/>
                </a:lnTo>
                <a:lnTo>
                  <a:pt x="1524000" y="0"/>
                </a:lnTo>
                <a:lnTo>
                  <a:pt x="0" y="0"/>
                </a:lnTo>
                <a:lnTo>
                  <a:pt x="0" y="607312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915400" y="0"/>
            <a:ext cx="228600" cy="6857998"/>
          </a:xfrm>
          <a:custGeom>
            <a:avLst/>
            <a:gdLst/>
            <a:ahLst/>
            <a:cxnLst/>
            <a:rect l="l" t="t" r="r" b="b"/>
            <a:pathLst>
              <a:path w="228600" h="6857998">
                <a:moveTo>
                  <a:pt x="0" y="6857998"/>
                </a:moveTo>
                <a:lnTo>
                  <a:pt x="228600" y="6857998"/>
                </a:lnTo>
                <a:lnTo>
                  <a:pt x="228600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86200" y="0"/>
            <a:ext cx="2743200" cy="6857998"/>
          </a:xfrm>
          <a:custGeom>
            <a:avLst/>
            <a:gdLst/>
            <a:ahLst/>
            <a:cxnLst/>
            <a:rect l="l" t="t" r="r" b="b"/>
            <a:pathLst>
              <a:path w="2743200" h="6857998">
                <a:moveTo>
                  <a:pt x="0" y="6857998"/>
                </a:moveTo>
                <a:lnTo>
                  <a:pt x="2743200" y="6857998"/>
                </a:lnTo>
                <a:lnTo>
                  <a:pt x="2743200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5035296"/>
            <a:ext cx="9131808" cy="1165809"/>
          </a:xfrm>
          <a:custGeom>
            <a:avLst/>
            <a:gdLst/>
            <a:ahLst/>
            <a:cxnLst/>
            <a:rect l="l" t="t" r="r" b="b"/>
            <a:pathLst>
              <a:path w="9131808" h="1165809">
                <a:moveTo>
                  <a:pt x="9085966" y="24037"/>
                </a:moveTo>
                <a:lnTo>
                  <a:pt x="9031877" y="49746"/>
                </a:lnTo>
                <a:lnTo>
                  <a:pt x="8969988" y="76956"/>
                </a:lnTo>
                <a:lnTo>
                  <a:pt x="8900751" y="105499"/>
                </a:lnTo>
                <a:lnTo>
                  <a:pt x="8824614" y="135205"/>
                </a:lnTo>
                <a:lnTo>
                  <a:pt x="8742028" y="165905"/>
                </a:lnTo>
                <a:lnTo>
                  <a:pt x="8653443" y="197430"/>
                </a:lnTo>
                <a:lnTo>
                  <a:pt x="8559308" y="229611"/>
                </a:lnTo>
                <a:lnTo>
                  <a:pt x="8460072" y="262278"/>
                </a:lnTo>
                <a:lnTo>
                  <a:pt x="8356187" y="295262"/>
                </a:lnTo>
                <a:lnTo>
                  <a:pt x="8248101" y="328394"/>
                </a:lnTo>
                <a:lnTo>
                  <a:pt x="8136264" y="361504"/>
                </a:lnTo>
                <a:lnTo>
                  <a:pt x="8021126" y="394424"/>
                </a:lnTo>
                <a:lnTo>
                  <a:pt x="7903137" y="426983"/>
                </a:lnTo>
                <a:lnTo>
                  <a:pt x="7782746" y="459014"/>
                </a:lnTo>
                <a:lnTo>
                  <a:pt x="7660404" y="490346"/>
                </a:lnTo>
                <a:lnTo>
                  <a:pt x="7536560" y="520811"/>
                </a:lnTo>
                <a:lnTo>
                  <a:pt x="7411663" y="550239"/>
                </a:lnTo>
                <a:lnTo>
                  <a:pt x="7286165" y="578461"/>
                </a:lnTo>
                <a:lnTo>
                  <a:pt x="7160514" y="605307"/>
                </a:lnTo>
                <a:lnTo>
                  <a:pt x="7031582" y="631392"/>
                </a:lnTo>
                <a:lnTo>
                  <a:pt x="6896364" y="657391"/>
                </a:lnTo>
                <a:lnTo>
                  <a:pt x="6755492" y="683243"/>
                </a:lnTo>
                <a:lnTo>
                  <a:pt x="6609599" y="708893"/>
                </a:lnTo>
                <a:lnTo>
                  <a:pt x="6459317" y="734282"/>
                </a:lnTo>
                <a:lnTo>
                  <a:pt x="6305279" y="759352"/>
                </a:lnTo>
                <a:lnTo>
                  <a:pt x="6148117" y="784045"/>
                </a:lnTo>
                <a:lnTo>
                  <a:pt x="5988464" y="808304"/>
                </a:lnTo>
                <a:lnTo>
                  <a:pt x="5826953" y="832070"/>
                </a:lnTo>
                <a:lnTo>
                  <a:pt x="5664215" y="855286"/>
                </a:lnTo>
                <a:lnTo>
                  <a:pt x="5500885" y="877893"/>
                </a:lnTo>
                <a:lnTo>
                  <a:pt x="5337593" y="899835"/>
                </a:lnTo>
                <a:lnTo>
                  <a:pt x="5174973" y="921053"/>
                </a:lnTo>
                <a:lnTo>
                  <a:pt x="5013658" y="941489"/>
                </a:lnTo>
                <a:lnTo>
                  <a:pt x="4854279" y="961085"/>
                </a:lnTo>
                <a:lnTo>
                  <a:pt x="4697469" y="979784"/>
                </a:lnTo>
                <a:lnTo>
                  <a:pt x="4543862" y="997528"/>
                </a:lnTo>
                <a:lnTo>
                  <a:pt x="4394089" y="1014258"/>
                </a:lnTo>
                <a:lnTo>
                  <a:pt x="4248783" y="1029917"/>
                </a:lnTo>
                <a:lnTo>
                  <a:pt x="4108577" y="1044447"/>
                </a:lnTo>
                <a:lnTo>
                  <a:pt x="3971672" y="1057810"/>
                </a:lnTo>
                <a:lnTo>
                  <a:pt x="3835928" y="1070044"/>
                </a:lnTo>
                <a:lnTo>
                  <a:pt x="3701409" y="1081206"/>
                </a:lnTo>
                <a:lnTo>
                  <a:pt x="3568175" y="1091355"/>
                </a:lnTo>
                <a:lnTo>
                  <a:pt x="3436290" y="1100548"/>
                </a:lnTo>
                <a:lnTo>
                  <a:pt x="3305816" y="1108844"/>
                </a:lnTo>
                <a:lnTo>
                  <a:pt x="3176814" y="1116299"/>
                </a:lnTo>
                <a:lnTo>
                  <a:pt x="3049348" y="1122973"/>
                </a:lnTo>
                <a:lnTo>
                  <a:pt x="2923479" y="1128923"/>
                </a:lnTo>
                <a:lnTo>
                  <a:pt x="2799270" y="1134206"/>
                </a:lnTo>
                <a:lnTo>
                  <a:pt x="2676783" y="1138881"/>
                </a:lnTo>
                <a:lnTo>
                  <a:pt x="2556081" y="1143006"/>
                </a:lnTo>
                <a:lnTo>
                  <a:pt x="2437225" y="1146638"/>
                </a:lnTo>
                <a:lnTo>
                  <a:pt x="2320278" y="1149835"/>
                </a:lnTo>
                <a:lnTo>
                  <a:pt x="2205303" y="1152656"/>
                </a:lnTo>
                <a:lnTo>
                  <a:pt x="2092361" y="1155157"/>
                </a:lnTo>
                <a:lnTo>
                  <a:pt x="1981515" y="1157397"/>
                </a:lnTo>
                <a:lnTo>
                  <a:pt x="1872827" y="1159434"/>
                </a:lnTo>
                <a:lnTo>
                  <a:pt x="1766360" y="1161325"/>
                </a:lnTo>
                <a:lnTo>
                  <a:pt x="1662176" y="1163129"/>
                </a:lnTo>
                <a:lnTo>
                  <a:pt x="1560587" y="1164604"/>
                </a:lnTo>
                <a:lnTo>
                  <a:pt x="1461748" y="1165487"/>
                </a:lnTo>
                <a:lnTo>
                  <a:pt x="1365514" y="1165809"/>
                </a:lnTo>
                <a:lnTo>
                  <a:pt x="1271739" y="1165601"/>
                </a:lnTo>
                <a:lnTo>
                  <a:pt x="1180280" y="1164895"/>
                </a:lnTo>
                <a:lnTo>
                  <a:pt x="1090991" y="1163721"/>
                </a:lnTo>
                <a:lnTo>
                  <a:pt x="1003727" y="1162111"/>
                </a:lnTo>
                <a:lnTo>
                  <a:pt x="918345" y="1160096"/>
                </a:lnTo>
                <a:lnTo>
                  <a:pt x="834699" y="1157707"/>
                </a:lnTo>
                <a:lnTo>
                  <a:pt x="752644" y="1154976"/>
                </a:lnTo>
                <a:lnTo>
                  <a:pt x="672037" y="1151932"/>
                </a:lnTo>
                <a:lnTo>
                  <a:pt x="592732" y="1148608"/>
                </a:lnTo>
                <a:lnTo>
                  <a:pt x="514584" y="1145035"/>
                </a:lnTo>
                <a:lnTo>
                  <a:pt x="437449" y="1141244"/>
                </a:lnTo>
                <a:lnTo>
                  <a:pt x="361183" y="1137265"/>
                </a:lnTo>
                <a:lnTo>
                  <a:pt x="285639" y="1133131"/>
                </a:lnTo>
                <a:lnTo>
                  <a:pt x="210675" y="1128871"/>
                </a:lnTo>
                <a:lnTo>
                  <a:pt x="136145" y="1124518"/>
                </a:lnTo>
                <a:lnTo>
                  <a:pt x="61904" y="1120103"/>
                </a:lnTo>
                <a:lnTo>
                  <a:pt x="0" y="1116388"/>
                </a:lnTo>
                <a:lnTo>
                  <a:pt x="0" y="1114169"/>
                </a:lnTo>
                <a:lnTo>
                  <a:pt x="9131808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3486419"/>
            <a:ext cx="9131808" cy="871697"/>
          </a:xfrm>
          <a:custGeom>
            <a:avLst/>
            <a:gdLst/>
            <a:ahLst/>
            <a:cxnLst/>
            <a:rect l="l" t="t" r="r" b="b"/>
            <a:pathLst>
              <a:path w="9131808" h="871697">
                <a:moveTo>
                  <a:pt x="4570428" y="374"/>
                </a:moveTo>
                <a:lnTo>
                  <a:pt x="4714532" y="1798"/>
                </a:lnTo>
                <a:lnTo>
                  <a:pt x="4859860" y="4281"/>
                </a:lnTo>
                <a:lnTo>
                  <a:pt x="5006295" y="7832"/>
                </a:lnTo>
                <a:lnTo>
                  <a:pt x="5153723" y="12459"/>
                </a:lnTo>
                <a:lnTo>
                  <a:pt x="5302027" y="18172"/>
                </a:lnTo>
                <a:lnTo>
                  <a:pt x="5451091" y="24979"/>
                </a:lnTo>
                <a:lnTo>
                  <a:pt x="5600801" y="32889"/>
                </a:lnTo>
                <a:lnTo>
                  <a:pt x="5751039" y="41911"/>
                </a:lnTo>
                <a:lnTo>
                  <a:pt x="5901690" y="52054"/>
                </a:lnTo>
                <a:lnTo>
                  <a:pt x="6057316" y="64293"/>
                </a:lnTo>
                <a:lnTo>
                  <a:pt x="6221656" y="79423"/>
                </a:lnTo>
                <a:lnTo>
                  <a:pt x="6393363" y="97123"/>
                </a:lnTo>
                <a:lnTo>
                  <a:pt x="6571085" y="117071"/>
                </a:lnTo>
                <a:lnTo>
                  <a:pt x="6753475" y="138945"/>
                </a:lnTo>
                <a:lnTo>
                  <a:pt x="6939181" y="162426"/>
                </a:lnTo>
                <a:lnTo>
                  <a:pt x="7126857" y="187192"/>
                </a:lnTo>
                <a:lnTo>
                  <a:pt x="7315151" y="212921"/>
                </a:lnTo>
                <a:lnTo>
                  <a:pt x="7502714" y="239292"/>
                </a:lnTo>
                <a:lnTo>
                  <a:pt x="7688198" y="265985"/>
                </a:lnTo>
                <a:lnTo>
                  <a:pt x="7870254" y="292678"/>
                </a:lnTo>
                <a:lnTo>
                  <a:pt x="8047530" y="319049"/>
                </a:lnTo>
                <a:lnTo>
                  <a:pt x="8218679" y="344778"/>
                </a:lnTo>
                <a:lnTo>
                  <a:pt x="8382352" y="369544"/>
                </a:lnTo>
                <a:lnTo>
                  <a:pt x="8537197" y="393025"/>
                </a:lnTo>
                <a:lnTo>
                  <a:pt x="8681868" y="414900"/>
                </a:lnTo>
                <a:lnTo>
                  <a:pt x="8815013" y="434848"/>
                </a:lnTo>
                <a:lnTo>
                  <a:pt x="8935285" y="452547"/>
                </a:lnTo>
                <a:lnTo>
                  <a:pt x="9041332" y="467677"/>
                </a:lnTo>
                <a:lnTo>
                  <a:pt x="9131808" y="479917"/>
                </a:lnTo>
                <a:lnTo>
                  <a:pt x="0" y="871697"/>
                </a:lnTo>
                <a:lnTo>
                  <a:pt x="0" y="865755"/>
                </a:lnTo>
                <a:lnTo>
                  <a:pt x="27324" y="851265"/>
                </a:lnTo>
                <a:lnTo>
                  <a:pt x="67033" y="830313"/>
                </a:lnTo>
                <a:lnTo>
                  <a:pt x="107124" y="809365"/>
                </a:lnTo>
                <a:lnTo>
                  <a:pt x="147790" y="788424"/>
                </a:lnTo>
                <a:lnTo>
                  <a:pt x="189222" y="767492"/>
                </a:lnTo>
                <a:lnTo>
                  <a:pt x="231611" y="746572"/>
                </a:lnTo>
                <a:lnTo>
                  <a:pt x="275149" y="725665"/>
                </a:lnTo>
                <a:lnTo>
                  <a:pt x="320028" y="704775"/>
                </a:lnTo>
                <a:lnTo>
                  <a:pt x="366439" y="683902"/>
                </a:lnTo>
                <a:lnTo>
                  <a:pt x="414574" y="663051"/>
                </a:lnTo>
                <a:lnTo>
                  <a:pt x="464623" y="642222"/>
                </a:lnTo>
                <a:lnTo>
                  <a:pt x="516779" y="621418"/>
                </a:lnTo>
                <a:lnTo>
                  <a:pt x="571233" y="600642"/>
                </a:lnTo>
                <a:lnTo>
                  <a:pt x="628176" y="579895"/>
                </a:lnTo>
                <a:lnTo>
                  <a:pt x="687800" y="559180"/>
                </a:lnTo>
                <a:lnTo>
                  <a:pt x="750297" y="538500"/>
                </a:lnTo>
                <a:lnTo>
                  <a:pt x="815858" y="517856"/>
                </a:lnTo>
                <a:lnTo>
                  <a:pt x="884674" y="497252"/>
                </a:lnTo>
                <a:lnTo>
                  <a:pt x="956938" y="476688"/>
                </a:lnTo>
                <a:lnTo>
                  <a:pt x="1032840" y="456168"/>
                </a:lnTo>
                <a:lnTo>
                  <a:pt x="1112243" y="435218"/>
                </a:lnTo>
                <a:lnTo>
                  <a:pt x="1194804" y="413463"/>
                </a:lnTo>
                <a:lnTo>
                  <a:pt x="1280416" y="391051"/>
                </a:lnTo>
                <a:lnTo>
                  <a:pt x="1368972" y="368127"/>
                </a:lnTo>
                <a:lnTo>
                  <a:pt x="1460365" y="344840"/>
                </a:lnTo>
                <a:lnTo>
                  <a:pt x="1554489" y="321337"/>
                </a:lnTo>
                <a:lnTo>
                  <a:pt x="1651237" y="297765"/>
                </a:lnTo>
                <a:lnTo>
                  <a:pt x="1750503" y="274271"/>
                </a:lnTo>
                <a:lnTo>
                  <a:pt x="1852179" y="251003"/>
                </a:lnTo>
                <a:lnTo>
                  <a:pt x="1956158" y="228107"/>
                </a:lnTo>
                <a:lnTo>
                  <a:pt x="2062335" y="205732"/>
                </a:lnTo>
                <a:lnTo>
                  <a:pt x="2170602" y="184024"/>
                </a:lnTo>
                <a:lnTo>
                  <a:pt x="2280853" y="163130"/>
                </a:lnTo>
                <a:lnTo>
                  <a:pt x="2392980" y="143199"/>
                </a:lnTo>
                <a:lnTo>
                  <a:pt x="2506878" y="124376"/>
                </a:lnTo>
                <a:lnTo>
                  <a:pt x="2622438" y="106810"/>
                </a:lnTo>
                <a:lnTo>
                  <a:pt x="2739556" y="90647"/>
                </a:lnTo>
                <a:lnTo>
                  <a:pt x="2858123" y="76036"/>
                </a:lnTo>
                <a:lnTo>
                  <a:pt x="2978034" y="63122"/>
                </a:lnTo>
                <a:lnTo>
                  <a:pt x="3099181" y="52054"/>
                </a:lnTo>
                <a:lnTo>
                  <a:pt x="3222178" y="42416"/>
                </a:lnTo>
                <a:lnTo>
                  <a:pt x="3347674" y="33739"/>
                </a:lnTo>
                <a:lnTo>
                  <a:pt x="3475552" y="26033"/>
                </a:lnTo>
                <a:lnTo>
                  <a:pt x="3605696" y="19306"/>
                </a:lnTo>
                <a:lnTo>
                  <a:pt x="3737991" y="13567"/>
                </a:lnTo>
                <a:lnTo>
                  <a:pt x="3872319" y="8824"/>
                </a:lnTo>
                <a:lnTo>
                  <a:pt x="4008567" y="5087"/>
                </a:lnTo>
                <a:lnTo>
                  <a:pt x="4146618" y="2365"/>
                </a:lnTo>
                <a:lnTo>
                  <a:pt x="4286355" y="666"/>
                </a:lnTo>
                <a:lnTo>
                  <a:pt x="4427664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5650154"/>
            <a:ext cx="2980944" cy="1201749"/>
          </a:xfrm>
          <a:custGeom>
            <a:avLst/>
            <a:gdLst/>
            <a:ahLst/>
            <a:cxnLst/>
            <a:rect l="l" t="t" r="r" b="b"/>
            <a:pathLst>
              <a:path w="2980944" h="1201749">
                <a:moveTo>
                  <a:pt x="2980944" y="1201749"/>
                </a:moveTo>
                <a:lnTo>
                  <a:pt x="2859015" y="1168400"/>
                </a:lnTo>
                <a:lnTo>
                  <a:pt x="2732726" y="1130861"/>
                </a:lnTo>
                <a:lnTo>
                  <a:pt x="2602307" y="1089354"/>
                </a:lnTo>
                <a:lnTo>
                  <a:pt x="2467987" y="1044099"/>
                </a:lnTo>
                <a:lnTo>
                  <a:pt x="2329995" y="995316"/>
                </a:lnTo>
                <a:lnTo>
                  <a:pt x="2188562" y="943226"/>
                </a:lnTo>
                <a:lnTo>
                  <a:pt x="2043916" y="888049"/>
                </a:lnTo>
                <a:lnTo>
                  <a:pt x="1896287" y="830005"/>
                </a:lnTo>
                <a:lnTo>
                  <a:pt x="1745905" y="769316"/>
                </a:lnTo>
                <a:lnTo>
                  <a:pt x="1592999" y="706202"/>
                </a:lnTo>
                <a:lnTo>
                  <a:pt x="1437798" y="640882"/>
                </a:lnTo>
                <a:lnTo>
                  <a:pt x="1280533" y="573578"/>
                </a:lnTo>
                <a:lnTo>
                  <a:pt x="1121432" y="504511"/>
                </a:lnTo>
                <a:lnTo>
                  <a:pt x="960725" y="433900"/>
                </a:lnTo>
                <a:lnTo>
                  <a:pt x="798642" y="361966"/>
                </a:lnTo>
                <a:lnTo>
                  <a:pt x="635412" y="288929"/>
                </a:lnTo>
                <a:lnTo>
                  <a:pt x="471265" y="215011"/>
                </a:lnTo>
                <a:lnTo>
                  <a:pt x="306430" y="140431"/>
                </a:lnTo>
                <a:lnTo>
                  <a:pt x="141137" y="65410"/>
                </a:lnTo>
                <a:lnTo>
                  <a:pt x="0" y="1253"/>
                </a:lnTo>
                <a:lnTo>
                  <a:pt x="0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5287131"/>
            <a:ext cx="9131808" cy="1465247"/>
          </a:xfrm>
          <a:custGeom>
            <a:avLst/>
            <a:gdLst/>
            <a:ahLst/>
            <a:cxnLst/>
            <a:rect l="l" t="t" r="r" b="b"/>
            <a:pathLst>
              <a:path w="9131808" h="1465247">
                <a:moveTo>
                  <a:pt x="9131808" y="1422951"/>
                </a:moveTo>
                <a:lnTo>
                  <a:pt x="9106710" y="1425323"/>
                </a:lnTo>
                <a:lnTo>
                  <a:pt x="9081562" y="1427687"/>
                </a:lnTo>
                <a:lnTo>
                  <a:pt x="9056311" y="1430032"/>
                </a:lnTo>
                <a:lnTo>
                  <a:pt x="9030907" y="1432352"/>
                </a:lnTo>
                <a:lnTo>
                  <a:pt x="9005298" y="1434635"/>
                </a:lnTo>
                <a:lnTo>
                  <a:pt x="8979433" y="1436875"/>
                </a:lnTo>
                <a:lnTo>
                  <a:pt x="8953262" y="1439061"/>
                </a:lnTo>
                <a:lnTo>
                  <a:pt x="8926732" y="1441184"/>
                </a:lnTo>
                <a:lnTo>
                  <a:pt x="8899793" y="1443237"/>
                </a:lnTo>
                <a:lnTo>
                  <a:pt x="8872394" y="1445209"/>
                </a:lnTo>
                <a:lnTo>
                  <a:pt x="8844484" y="1447093"/>
                </a:lnTo>
                <a:lnTo>
                  <a:pt x="8816010" y="1448879"/>
                </a:lnTo>
                <a:lnTo>
                  <a:pt x="8786923" y="1450557"/>
                </a:lnTo>
                <a:lnTo>
                  <a:pt x="8757171" y="1452120"/>
                </a:lnTo>
                <a:lnTo>
                  <a:pt x="8726703" y="1453559"/>
                </a:lnTo>
                <a:lnTo>
                  <a:pt x="8695468" y="1454863"/>
                </a:lnTo>
                <a:lnTo>
                  <a:pt x="8663414" y="1456025"/>
                </a:lnTo>
                <a:lnTo>
                  <a:pt x="8630491" y="1457036"/>
                </a:lnTo>
                <a:lnTo>
                  <a:pt x="8596647" y="1457887"/>
                </a:lnTo>
                <a:lnTo>
                  <a:pt x="8561832" y="1458568"/>
                </a:lnTo>
                <a:lnTo>
                  <a:pt x="8527267" y="1459229"/>
                </a:lnTo>
                <a:lnTo>
                  <a:pt x="8494013" y="1459999"/>
                </a:lnTo>
                <a:lnTo>
                  <a:pt x="8461719" y="1460837"/>
                </a:lnTo>
                <a:lnTo>
                  <a:pt x="8430033" y="1461703"/>
                </a:lnTo>
                <a:lnTo>
                  <a:pt x="8398603" y="1462557"/>
                </a:lnTo>
                <a:lnTo>
                  <a:pt x="8367077" y="1463359"/>
                </a:lnTo>
                <a:lnTo>
                  <a:pt x="8335103" y="1464070"/>
                </a:lnTo>
                <a:lnTo>
                  <a:pt x="8302331" y="1464648"/>
                </a:lnTo>
                <a:lnTo>
                  <a:pt x="8268407" y="1465054"/>
                </a:lnTo>
                <a:lnTo>
                  <a:pt x="8232981" y="1465247"/>
                </a:lnTo>
                <a:lnTo>
                  <a:pt x="8195700" y="1465189"/>
                </a:lnTo>
                <a:lnTo>
                  <a:pt x="8156213" y="1464838"/>
                </a:lnTo>
                <a:lnTo>
                  <a:pt x="8114168" y="1464154"/>
                </a:lnTo>
                <a:lnTo>
                  <a:pt x="8069213" y="1463098"/>
                </a:lnTo>
                <a:lnTo>
                  <a:pt x="8020996" y="1461630"/>
                </a:lnTo>
                <a:lnTo>
                  <a:pt x="7969166" y="1459709"/>
                </a:lnTo>
                <a:lnTo>
                  <a:pt x="7913371" y="1457295"/>
                </a:lnTo>
                <a:lnTo>
                  <a:pt x="7853260" y="1454348"/>
                </a:lnTo>
                <a:lnTo>
                  <a:pt x="7788479" y="1450829"/>
                </a:lnTo>
                <a:lnTo>
                  <a:pt x="7718679" y="1446696"/>
                </a:lnTo>
                <a:lnTo>
                  <a:pt x="7643787" y="1442163"/>
                </a:lnTo>
                <a:lnTo>
                  <a:pt x="7564202" y="1437445"/>
                </a:lnTo>
                <a:lnTo>
                  <a:pt x="7480217" y="1432508"/>
                </a:lnTo>
                <a:lnTo>
                  <a:pt x="7392127" y="1427317"/>
                </a:lnTo>
                <a:lnTo>
                  <a:pt x="7300225" y="1421834"/>
                </a:lnTo>
                <a:lnTo>
                  <a:pt x="7204806" y="1416025"/>
                </a:lnTo>
                <a:lnTo>
                  <a:pt x="7106164" y="1409853"/>
                </a:lnTo>
                <a:lnTo>
                  <a:pt x="7004591" y="1403284"/>
                </a:lnTo>
                <a:lnTo>
                  <a:pt x="6900383" y="1396282"/>
                </a:lnTo>
                <a:lnTo>
                  <a:pt x="6793833" y="1388811"/>
                </a:lnTo>
                <a:lnTo>
                  <a:pt x="6685235" y="1380835"/>
                </a:lnTo>
                <a:lnTo>
                  <a:pt x="6574883" y="1372320"/>
                </a:lnTo>
                <a:lnTo>
                  <a:pt x="6463071" y="1363228"/>
                </a:lnTo>
                <a:lnTo>
                  <a:pt x="6350093" y="1353525"/>
                </a:lnTo>
                <a:lnTo>
                  <a:pt x="6236243" y="1343174"/>
                </a:lnTo>
                <a:lnTo>
                  <a:pt x="6121815" y="1332141"/>
                </a:lnTo>
                <a:lnTo>
                  <a:pt x="6007103" y="1320390"/>
                </a:lnTo>
                <a:lnTo>
                  <a:pt x="5892400" y="1307885"/>
                </a:lnTo>
                <a:lnTo>
                  <a:pt x="5778001" y="1294590"/>
                </a:lnTo>
                <a:lnTo>
                  <a:pt x="5664200" y="1280469"/>
                </a:lnTo>
                <a:lnTo>
                  <a:pt x="5549287" y="1265442"/>
                </a:lnTo>
                <a:lnTo>
                  <a:pt x="5431563" y="1249489"/>
                </a:lnTo>
                <a:lnTo>
                  <a:pt x="5311336" y="1232663"/>
                </a:lnTo>
                <a:lnTo>
                  <a:pt x="5188912" y="1215018"/>
                </a:lnTo>
                <a:lnTo>
                  <a:pt x="5064599" y="1196607"/>
                </a:lnTo>
                <a:lnTo>
                  <a:pt x="4938704" y="1177485"/>
                </a:lnTo>
                <a:lnTo>
                  <a:pt x="4811535" y="1157703"/>
                </a:lnTo>
                <a:lnTo>
                  <a:pt x="4683400" y="1137316"/>
                </a:lnTo>
                <a:lnTo>
                  <a:pt x="4554605" y="1116376"/>
                </a:lnTo>
                <a:lnTo>
                  <a:pt x="4425457" y="1094938"/>
                </a:lnTo>
                <a:lnTo>
                  <a:pt x="4296265" y="1073055"/>
                </a:lnTo>
                <a:lnTo>
                  <a:pt x="4167336" y="1050780"/>
                </a:lnTo>
                <a:lnTo>
                  <a:pt x="4038976" y="1028167"/>
                </a:lnTo>
                <a:lnTo>
                  <a:pt x="3911494" y="1005269"/>
                </a:lnTo>
                <a:lnTo>
                  <a:pt x="3785197" y="982139"/>
                </a:lnTo>
                <a:lnTo>
                  <a:pt x="3660391" y="958832"/>
                </a:lnTo>
                <a:lnTo>
                  <a:pt x="3537386" y="935399"/>
                </a:lnTo>
                <a:lnTo>
                  <a:pt x="3416487" y="911895"/>
                </a:lnTo>
                <a:lnTo>
                  <a:pt x="3298002" y="888374"/>
                </a:lnTo>
                <a:lnTo>
                  <a:pt x="3182239" y="864887"/>
                </a:lnTo>
                <a:lnTo>
                  <a:pt x="3067723" y="840965"/>
                </a:lnTo>
                <a:lnTo>
                  <a:pt x="2952926" y="816169"/>
                </a:lnTo>
                <a:lnTo>
                  <a:pt x="2838069" y="790608"/>
                </a:lnTo>
                <a:lnTo>
                  <a:pt x="2723375" y="764387"/>
                </a:lnTo>
                <a:lnTo>
                  <a:pt x="2609068" y="737615"/>
                </a:lnTo>
                <a:lnTo>
                  <a:pt x="2495369" y="710396"/>
                </a:lnTo>
                <a:lnTo>
                  <a:pt x="2382502" y="682840"/>
                </a:lnTo>
                <a:lnTo>
                  <a:pt x="2270688" y="655052"/>
                </a:lnTo>
                <a:lnTo>
                  <a:pt x="2160152" y="627139"/>
                </a:lnTo>
                <a:lnTo>
                  <a:pt x="2051115" y="599208"/>
                </a:lnTo>
                <a:lnTo>
                  <a:pt x="1943800" y="571367"/>
                </a:lnTo>
                <a:lnTo>
                  <a:pt x="1838430" y="543721"/>
                </a:lnTo>
                <a:lnTo>
                  <a:pt x="1735228" y="516378"/>
                </a:lnTo>
                <a:lnTo>
                  <a:pt x="1634416" y="489445"/>
                </a:lnTo>
                <a:lnTo>
                  <a:pt x="1536217" y="463028"/>
                </a:lnTo>
                <a:lnTo>
                  <a:pt x="1440854" y="437235"/>
                </a:lnTo>
                <a:lnTo>
                  <a:pt x="1348549" y="412172"/>
                </a:lnTo>
                <a:lnTo>
                  <a:pt x="1259525" y="387947"/>
                </a:lnTo>
                <a:lnTo>
                  <a:pt x="1174005" y="364665"/>
                </a:lnTo>
                <a:lnTo>
                  <a:pt x="1092212" y="342435"/>
                </a:lnTo>
                <a:lnTo>
                  <a:pt x="1014168" y="321097"/>
                </a:lnTo>
                <a:lnTo>
                  <a:pt x="939635" y="300394"/>
                </a:lnTo>
                <a:lnTo>
                  <a:pt x="868429" y="280291"/>
                </a:lnTo>
                <a:lnTo>
                  <a:pt x="800364" y="260755"/>
                </a:lnTo>
                <a:lnTo>
                  <a:pt x="735256" y="241753"/>
                </a:lnTo>
                <a:lnTo>
                  <a:pt x="672921" y="223252"/>
                </a:lnTo>
                <a:lnTo>
                  <a:pt x="613172" y="205218"/>
                </a:lnTo>
                <a:lnTo>
                  <a:pt x="555826" y="187617"/>
                </a:lnTo>
                <a:lnTo>
                  <a:pt x="500698" y="170417"/>
                </a:lnTo>
                <a:lnTo>
                  <a:pt x="447603" y="153584"/>
                </a:lnTo>
                <a:lnTo>
                  <a:pt x="396356" y="137085"/>
                </a:lnTo>
                <a:lnTo>
                  <a:pt x="346772" y="120886"/>
                </a:lnTo>
                <a:lnTo>
                  <a:pt x="298667" y="104954"/>
                </a:lnTo>
                <a:lnTo>
                  <a:pt x="251856" y="89255"/>
                </a:lnTo>
                <a:lnTo>
                  <a:pt x="206153" y="73757"/>
                </a:lnTo>
                <a:lnTo>
                  <a:pt x="161375" y="58425"/>
                </a:lnTo>
                <a:lnTo>
                  <a:pt x="117336" y="43227"/>
                </a:lnTo>
                <a:lnTo>
                  <a:pt x="73852" y="28129"/>
                </a:lnTo>
                <a:lnTo>
                  <a:pt x="30737" y="13098"/>
                </a:lnTo>
                <a:lnTo>
                  <a:pt x="0" y="2359"/>
                </a:lnTo>
                <a:lnTo>
                  <a:pt x="0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138172" y="5138343"/>
            <a:ext cx="6981444" cy="1713560"/>
          </a:xfrm>
          <a:custGeom>
            <a:avLst/>
            <a:gdLst/>
            <a:ahLst/>
            <a:cxnLst/>
            <a:rect l="l" t="t" r="r" b="b"/>
            <a:pathLst>
              <a:path w="6981444" h="1713560">
                <a:moveTo>
                  <a:pt x="0" y="1713560"/>
                </a:moveTo>
                <a:lnTo>
                  <a:pt x="48747" y="1658680"/>
                </a:lnTo>
                <a:lnTo>
                  <a:pt x="97845" y="1603888"/>
                </a:lnTo>
                <a:lnTo>
                  <a:pt x="147652" y="1549274"/>
                </a:lnTo>
                <a:lnTo>
                  <a:pt x="198526" y="1494927"/>
                </a:lnTo>
                <a:lnTo>
                  <a:pt x="250824" y="1440935"/>
                </a:lnTo>
                <a:lnTo>
                  <a:pt x="304906" y="1387389"/>
                </a:lnTo>
                <a:lnTo>
                  <a:pt x="332728" y="1360810"/>
                </a:lnTo>
                <a:lnTo>
                  <a:pt x="361129" y="1334377"/>
                </a:lnTo>
                <a:lnTo>
                  <a:pt x="390155" y="1308099"/>
                </a:lnTo>
                <a:lnTo>
                  <a:pt x="419851" y="1281988"/>
                </a:lnTo>
                <a:lnTo>
                  <a:pt x="450262" y="1256055"/>
                </a:lnTo>
                <a:lnTo>
                  <a:pt x="481431" y="1230311"/>
                </a:lnTo>
                <a:lnTo>
                  <a:pt x="513404" y="1204768"/>
                </a:lnTo>
                <a:lnTo>
                  <a:pt x="546226" y="1179436"/>
                </a:lnTo>
                <a:lnTo>
                  <a:pt x="580090" y="1154119"/>
                </a:lnTo>
                <a:lnTo>
                  <a:pt x="615127" y="1128648"/>
                </a:lnTo>
                <a:lnTo>
                  <a:pt x="651236" y="1103075"/>
                </a:lnTo>
                <a:lnTo>
                  <a:pt x="688314" y="1077456"/>
                </a:lnTo>
                <a:lnTo>
                  <a:pt x="726259" y="1051842"/>
                </a:lnTo>
                <a:lnTo>
                  <a:pt x="764968" y="1026288"/>
                </a:lnTo>
                <a:lnTo>
                  <a:pt x="804339" y="1000847"/>
                </a:lnTo>
                <a:lnTo>
                  <a:pt x="844270" y="975571"/>
                </a:lnTo>
                <a:lnTo>
                  <a:pt x="884658" y="950516"/>
                </a:lnTo>
                <a:lnTo>
                  <a:pt x="925401" y="925733"/>
                </a:lnTo>
                <a:lnTo>
                  <a:pt x="966396" y="901277"/>
                </a:lnTo>
                <a:lnTo>
                  <a:pt x="1007541" y="877200"/>
                </a:lnTo>
                <a:lnTo>
                  <a:pt x="1048734" y="853557"/>
                </a:lnTo>
                <a:lnTo>
                  <a:pt x="1089872" y="830401"/>
                </a:lnTo>
                <a:lnTo>
                  <a:pt x="1130853" y="807784"/>
                </a:lnTo>
                <a:lnTo>
                  <a:pt x="1171574" y="785761"/>
                </a:lnTo>
                <a:lnTo>
                  <a:pt x="1211934" y="764385"/>
                </a:lnTo>
                <a:lnTo>
                  <a:pt x="1251829" y="743709"/>
                </a:lnTo>
                <a:lnTo>
                  <a:pt x="1291157" y="723787"/>
                </a:lnTo>
                <a:lnTo>
                  <a:pt x="1329816" y="704672"/>
                </a:lnTo>
                <a:lnTo>
                  <a:pt x="1367400" y="686482"/>
                </a:lnTo>
                <a:lnTo>
                  <a:pt x="1403709" y="669251"/>
                </a:lnTo>
                <a:lnTo>
                  <a:pt x="1438952" y="652899"/>
                </a:lnTo>
                <a:lnTo>
                  <a:pt x="1507079" y="622508"/>
                </a:lnTo>
                <a:lnTo>
                  <a:pt x="1573455" y="594670"/>
                </a:lnTo>
                <a:lnTo>
                  <a:pt x="1639755" y="568741"/>
                </a:lnTo>
                <a:lnTo>
                  <a:pt x="1707652" y="544082"/>
                </a:lnTo>
                <a:lnTo>
                  <a:pt x="1778821" y="520050"/>
                </a:lnTo>
                <a:lnTo>
                  <a:pt x="1816156" y="508069"/>
                </a:lnTo>
                <a:lnTo>
                  <a:pt x="1854936" y="496005"/>
                </a:lnTo>
                <a:lnTo>
                  <a:pt x="1895371" y="483777"/>
                </a:lnTo>
                <a:lnTo>
                  <a:pt x="1937670" y="471304"/>
                </a:lnTo>
                <a:lnTo>
                  <a:pt x="1982043" y="458508"/>
                </a:lnTo>
                <a:lnTo>
                  <a:pt x="2028699" y="445307"/>
                </a:lnTo>
                <a:lnTo>
                  <a:pt x="2077847" y="431622"/>
                </a:lnTo>
                <a:lnTo>
                  <a:pt x="2130316" y="417409"/>
                </a:lnTo>
                <a:lnTo>
                  <a:pt x="2186513" y="402712"/>
                </a:lnTo>
                <a:lnTo>
                  <a:pt x="2246010" y="387611"/>
                </a:lnTo>
                <a:lnTo>
                  <a:pt x="2308380" y="372187"/>
                </a:lnTo>
                <a:lnTo>
                  <a:pt x="2373195" y="356519"/>
                </a:lnTo>
                <a:lnTo>
                  <a:pt x="2440028" y="340688"/>
                </a:lnTo>
                <a:lnTo>
                  <a:pt x="2508451" y="324774"/>
                </a:lnTo>
                <a:lnTo>
                  <a:pt x="2578038" y="308857"/>
                </a:lnTo>
                <a:lnTo>
                  <a:pt x="2648360" y="293016"/>
                </a:lnTo>
                <a:lnTo>
                  <a:pt x="2718990" y="277333"/>
                </a:lnTo>
                <a:lnTo>
                  <a:pt x="2789502" y="261887"/>
                </a:lnTo>
                <a:lnTo>
                  <a:pt x="2859466" y="246758"/>
                </a:lnTo>
                <a:lnTo>
                  <a:pt x="2928458" y="232026"/>
                </a:lnTo>
                <a:lnTo>
                  <a:pt x="2996047" y="217772"/>
                </a:lnTo>
                <a:lnTo>
                  <a:pt x="3061809" y="204076"/>
                </a:lnTo>
                <a:lnTo>
                  <a:pt x="3125314" y="191017"/>
                </a:lnTo>
                <a:lnTo>
                  <a:pt x="3186136" y="178676"/>
                </a:lnTo>
                <a:lnTo>
                  <a:pt x="3243847" y="167133"/>
                </a:lnTo>
                <a:lnTo>
                  <a:pt x="3298020" y="156468"/>
                </a:lnTo>
                <a:lnTo>
                  <a:pt x="3348228" y="146761"/>
                </a:lnTo>
                <a:lnTo>
                  <a:pt x="3394340" y="138041"/>
                </a:lnTo>
                <a:lnTo>
                  <a:pt x="3436766" y="130202"/>
                </a:lnTo>
                <a:lnTo>
                  <a:pt x="3475883" y="123176"/>
                </a:lnTo>
                <a:lnTo>
                  <a:pt x="3545705" y="111298"/>
                </a:lnTo>
                <a:lnTo>
                  <a:pt x="3606832" y="101876"/>
                </a:lnTo>
                <a:lnTo>
                  <a:pt x="3662291" y="94378"/>
                </a:lnTo>
                <a:lnTo>
                  <a:pt x="3715110" y="88269"/>
                </a:lnTo>
                <a:lnTo>
                  <a:pt x="3768314" y="83018"/>
                </a:lnTo>
                <a:lnTo>
                  <a:pt x="3824930" y="78092"/>
                </a:lnTo>
                <a:lnTo>
                  <a:pt x="3887985" y="72958"/>
                </a:lnTo>
                <a:lnTo>
                  <a:pt x="3922873" y="70147"/>
                </a:lnTo>
                <a:lnTo>
                  <a:pt x="3960506" y="67084"/>
                </a:lnTo>
                <a:lnTo>
                  <a:pt x="4001262" y="63703"/>
                </a:lnTo>
                <a:lnTo>
                  <a:pt x="4044900" y="60129"/>
                </a:lnTo>
                <a:lnTo>
                  <a:pt x="4090781" y="56539"/>
                </a:lnTo>
                <a:lnTo>
                  <a:pt x="4138682" y="52947"/>
                </a:lnTo>
                <a:lnTo>
                  <a:pt x="4188379" y="49366"/>
                </a:lnTo>
                <a:lnTo>
                  <a:pt x="4239650" y="45810"/>
                </a:lnTo>
                <a:lnTo>
                  <a:pt x="4292273" y="42291"/>
                </a:lnTo>
                <a:lnTo>
                  <a:pt x="4346023" y="38823"/>
                </a:lnTo>
                <a:lnTo>
                  <a:pt x="4400680" y="35420"/>
                </a:lnTo>
                <a:lnTo>
                  <a:pt x="4456018" y="32093"/>
                </a:lnTo>
                <a:lnTo>
                  <a:pt x="4511817" y="28857"/>
                </a:lnTo>
                <a:lnTo>
                  <a:pt x="4567853" y="25725"/>
                </a:lnTo>
                <a:lnTo>
                  <a:pt x="4623904" y="22710"/>
                </a:lnTo>
                <a:lnTo>
                  <a:pt x="4679746" y="19826"/>
                </a:lnTo>
                <a:lnTo>
                  <a:pt x="4735157" y="17085"/>
                </a:lnTo>
                <a:lnTo>
                  <a:pt x="4789914" y="14500"/>
                </a:lnTo>
                <a:lnTo>
                  <a:pt x="4843794" y="12086"/>
                </a:lnTo>
                <a:lnTo>
                  <a:pt x="4896574" y="9855"/>
                </a:lnTo>
                <a:lnTo>
                  <a:pt x="4948032" y="7821"/>
                </a:lnTo>
                <a:lnTo>
                  <a:pt x="4997945" y="5996"/>
                </a:lnTo>
                <a:lnTo>
                  <a:pt x="5046091" y="4394"/>
                </a:lnTo>
                <a:lnTo>
                  <a:pt x="5094806" y="3053"/>
                </a:lnTo>
                <a:lnTo>
                  <a:pt x="5146169" y="1987"/>
                </a:lnTo>
                <a:lnTo>
                  <a:pt x="5199623" y="1173"/>
                </a:lnTo>
                <a:lnTo>
                  <a:pt x="5254612" y="590"/>
                </a:lnTo>
                <a:lnTo>
                  <a:pt x="5310580" y="215"/>
                </a:lnTo>
                <a:lnTo>
                  <a:pt x="5366969" y="26"/>
                </a:lnTo>
                <a:lnTo>
                  <a:pt x="5423225" y="0"/>
                </a:lnTo>
                <a:lnTo>
                  <a:pt x="5478789" y="115"/>
                </a:lnTo>
                <a:lnTo>
                  <a:pt x="5533105" y="349"/>
                </a:lnTo>
                <a:lnTo>
                  <a:pt x="5585618" y="679"/>
                </a:lnTo>
                <a:lnTo>
                  <a:pt x="5635771" y="1084"/>
                </a:lnTo>
                <a:lnTo>
                  <a:pt x="5683007" y="1541"/>
                </a:lnTo>
                <a:lnTo>
                  <a:pt x="5726769" y="2028"/>
                </a:lnTo>
                <a:lnTo>
                  <a:pt x="5766502" y="2522"/>
                </a:lnTo>
                <a:lnTo>
                  <a:pt x="5831654" y="3443"/>
                </a:lnTo>
                <a:lnTo>
                  <a:pt x="5874009" y="4127"/>
                </a:lnTo>
                <a:lnTo>
                  <a:pt x="5889117" y="4394"/>
                </a:lnTo>
                <a:lnTo>
                  <a:pt x="6494653" y="4394"/>
                </a:lnTo>
                <a:lnTo>
                  <a:pt x="6519764" y="5057"/>
                </a:lnTo>
                <a:lnTo>
                  <a:pt x="6544626" y="5855"/>
                </a:lnTo>
                <a:lnTo>
                  <a:pt x="6569192" y="6774"/>
                </a:lnTo>
                <a:lnTo>
                  <a:pt x="6593419" y="7803"/>
                </a:lnTo>
                <a:lnTo>
                  <a:pt x="6617261" y="8926"/>
                </a:lnTo>
                <a:lnTo>
                  <a:pt x="6640674" y="10132"/>
                </a:lnTo>
                <a:lnTo>
                  <a:pt x="6663614" y="11406"/>
                </a:lnTo>
                <a:lnTo>
                  <a:pt x="6686034" y="12735"/>
                </a:lnTo>
                <a:lnTo>
                  <a:pt x="6707892" y="14107"/>
                </a:lnTo>
                <a:lnTo>
                  <a:pt x="6729142" y="15507"/>
                </a:lnTo>
                <a:lnTo>
                  <a:pt x="6749740" y="16922"/>
                </a:lnTo>
                <a:lnTo>
                  <a:pt x="6769640" y="18339"/>
                </a:lnTo>
                <a:lnTo>
                  <a:pt x="6788799" y="19744"/>
                </a:lnTo>
                <a:lnTo>
                  <a:pt x="6807171" y="21125"/>
                </a:lnTo>
                <a:lnTo>
                  <a:pt x="6824712" y="22468"/>
                </a:lnTo>
                <a:lnTo>
                  <a:pt x="6841377" y="23759"/>
                </a:lnTo>
                <a:lnTo>
                  <a:pt x="6857121" y="24986"/>
                </a:lnTo>
                <a:lnTo>
                  <a:pt x="6871901" y="26134"/>
                </a:lnTo>
                <a:lnTo>
                  <a:pt x="6885670" y="27191"/>
                </a:lnTo>
                <a:lnTo>
                  <a:pt x="6898385" y="28143"/>
                </a:lnTo>
                <a:lnTo>
                  <a:pt x="6917957" y="29589"/>
                </a:lnTo>
                <a:lnTo>
                  <a:pt x="6932865" y="30718"/>
                </a:lnTo>
                <a:lnTo>
                  <a:pt x="6943864" y="31611"/>
                </a:lnTo>
                <a:lnTo>
                  <a:pt x="6951707" y="32349"/>
                </a:lnTo>
                <a:lnTo>
                  <a:pt x="6957151" y="33014"/>
                </a:lnTo>
                <a:lnTo>
                  <a:pt x="6960950" y="33686"/>
                </a:lnTo>
                <a:lnTo>
                  <a:pt x="6963858" y="34448"/>
                </a:lnTo>
                <a:lnTo>
                  <a:pt x="6966629" y="35381"/>
                </a:lnTo>
                <a:lnTo>
                  <a:pt x="6970020" y="36565"/>
                </a:lnTo>
                <a:lnTo>
                  <a:pt x="6974784" y="38083"/>
                </a:lnTo>
                <a:lnTo>
                  <a:pt x="6981444" y="39954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099562" y="2750058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4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823462" y="4016882"/>
            <a:ext cx="1394587" cy="1606651"/>
          </a:xfrm>
          <a:custGeom>
            <a:avLst/>
            <a:gdLst/>
            <a:ahLst/>
            <a:cxnLst/>
            <a:rect l="l" t="t" r="r" b="b"/>
            <a:pathLst>
              <a:path w="1394587" h="1606651">
                <a:moveTo>
                  <a:pt x="1394587" y="404368"/>
                </a:moveTo>
                <a:lnTo>
                  <a:pt x="1390777" y="1203706"/>
                </a:lnTo>
                <a:lnTo>
                  <a:pt x="700532" y="1606651"/>
                </a:lnTo>
                <a:lnTo>
                  <a:pt x="0" y="1202182"/>
                </a:lnTo>
                <a:lnTo>
                  <a:pt x="3937" y="402971"/>
                </a:lnTo>
                <a:lnTo>
                  <a:pt x="694054" y="0"/>
                </a:lnTo>
                <a:lnTo>
                  <a:pt x="1394587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832987" y="148323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694054" y="0"/>
                </a:lnTo>
                <a:lnTo>
                  <a:pt x="3937" y="402970"/>
                </a:lnTo>
                <a:lnTo>
                  <a:pt x="0" y="1202181"/>
                </a:lnTo>
                <a:lnTo>
                  <a:pt x="700532" y="1606677"/>
                </a:lnTo>
                <a:lnTo>
                  <a:pt x="1390777" y="1203705"/>
                </a:lnTo>
                <a:lnTo>
                  <a:pt x="1394587" y="404367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832987" y="148323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4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080512" y="216407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8"/>
                </a:moveTo>
                <a:lnTo>
                  <a:pt x="1390777" y="1203706"/>
                </a:lnTo>
                <a:lnTo>
                  <a:pt x="700532" y="1606677"/>
                </a:lnTo>
                <a:lnTo>
                  <a:pt x="0" y="1202182"/>
                </a:lnTo>
                <a:lnTo>
                  <a:pt x="3937" y="402971"/>
                </a:lnTo>
                <a:lnTo>
                  <a:pt x="694054" y="0"/>
                </a:lnTo>
                <a:lnTo>
                  <a:pt x="1394587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66412" y="5274183"/>
            <a:ext cx="1394587" cy="1583815"/>
          </a:xfrm>
          <a:custGeom>
            <a:avLst/>
            <a:gdLst/>
            <a:ahLst/>
            <a:cxnLst/>
            <a:rect l="l" t="t" r="r" b="b"/>
            <a:pathLst>
              <a:path w="1394587" h="1583815">
                <a:moveTo>
                  <a:pt x="1394587" y="404406"/>
                </a:moveTo>
                <a:lnTo>
                  <a:pt x="694054" y="0"/>
                </a:lnTo>
                <a:lnTo>
                  <a:pt x="3937" y="402958"/>
                </a:lnTo>
                <a:lnTo>
                  <a:pt x="0" y="1202220"/>
                </a:lnTo>
                <a:lnTo>
                  <a:pt x="660966" y="1583815"/>
                </a:lnTo>
                <a:lnTo>
                  <a:pt x="739656" y="1583815"/>
                </a:lnTo>
                <a:lnTo>
                  <a:pt x="1390777" y="1203667"/>
                </a:lnTo>
                <a:lnTo>
                  <a:pt x="1394587" y="404406"/>
                </a:lnTo>
                <a:close/>
              </a:path>
            </a:pathLst>
          </a:custGeom>
          <a:solidFill>
            <a:srgbClr val="FFFFFF">
              <a:alpha val="5882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66412" y="5274183"/>
            <a:ext cx="1394587" cy="1583815"/>
          </a:xfrm>
          <a:custGeom>
            <a:avLst/>
            <a:gdLst/>
            <a:ahLst/>
            <a:cxnLst/>
            <a:rect l="l" t="t" r="r" b="b"/>
            <a:pathLst>
              <a:path w="1394587" h="1583815">
                <a:moveTo>
                  <a:pt x="1394587" y="404406"/>
                </a:moveTo>
                <a:lnTo>
                  <a:pt x="1390777" y="1203667"/>
                </a:lnTo>
                <a:lnTo>
                  <a:pt x="739656" y="1583815"/>
                </a:lnTo>
                <a:lnTo>
                  <a:pt x="660966" y="1583815"/>
                </a:lnTo>
                <a:lnTo>
                  <a:pt x="0" y="1202220"/>
                </a:lnTo>
                <a:lnTo>
                  <a:pt x="3937" y="402958"/>
                </a:lnTo>
                <a:lnTo>
                  <a:pt x="694054" y="0"/>
                </a:lnTo>
                <a:lnTo>
                  <a:pt x="1394587" y="404406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0" y="4007357"/>
            <a:ext cx="798474" cy="1606651"/>
          </a:xfrm>
          <a:custGeom>
            <a:avLst/>
            <a:gdLst/>
            <a:ahLst/>
            <a:cxnLst/>
            <a:rect l="l" t="t" r="r" b="b"/>
            <a:pathLst>
              <a:path w="798474" h="1606651">
                <a:moveTo>
                  <a:pt x="798474" y="404368"/>
                </a:moveTo>
                <a:lnTo>
                  <a:pt x="97966" y="0"/>
                </a:lnTo>
                <a:lnTo>
                  <a:pt x="0" y="60762"/>
                </a:lnTo>
                <a:lnTo>
                  <a:pt x="36" y="1545971"/>
                </a:lnTo>
                <a:lnTo>
                  <a:pt x="104362" y="1606651"/>
                </a:lnTo>
                <a:lnTo>
                  <a:pt x="794588" y="1203706"/>
                </a:lnTo>
                <a:lnTo>
                  <a:pt x="798474" y="40436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0" y="4007357"/>
            <a:ext cx="798474" cy="1606651"/>
          </a:xfrm>
          <a:custGeom>
            <a:avLst/>
            <a:gdLst/>
            <a:ahLst/>
            <a:cxnLst/>
            <a:rect l="l" t="t" r="r" b="b"/>
            <a:pathLst>
              <a:path w="798474" h="1606651">
                <a:moveTo>
                  <a:pt x="798474" y="404368"/>
                </a:moveTo>
                <a:lnTo>
                  <a:pt x="794588" y="1203706"/>
                </a:lnTo>
                <a:lnTo>
                  <a:pt x="104362" y="1606651"/>
                </a:lnTo>
                <a:lnTo>
                  <a:pt x="36" y="1545971"/>
                </a:lnTo>
                <a:lnTo>
                  <a:pt x="0" y="1530273"/>
                </a:lnTo>
                <a:lnTo>
                  <a:pt x="0" y="60762"/>
                </a:lnTo>
                <a:lnTo>
                  <a:pt x="97966" y="0"/>
                </a:lnTo>
                <a:lnTo>
                  <a:pt x="798474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27749" y="5293233"/>
            <a:ext cx="1394599" cy="1564765"/>
          </a:xfrm>
          <a:custGeom>
            <a:avLst/>
            <a:gdLst/>
            <a:ahLst/>
            <a:cxnLst/>
            <a:rect l="l" t="t" r="r" b="b"/>
            <a:pathLst>
              <a:path w="1394599" h="1564765">
                <a:moveTo>
                  <a:pt x="1394599" y="404406"/>
                </a:moveTo>
                <a:lnTo>
                  <a:pt x="1390789" y="1203667"/>
                </a:lnTo>
                <a:lnTo>
                  <a:pt x="772275" y="1564765"/>
                </a:lnTo>
                <a:lnTo>
                  <a:pt x="627958" y="1564765"/>
                </a:lnTo>
                <a:lnTo>
                  <a:pt x="0" y="1202220"/>
                </a:lnTo>
                <a:lnTo>
                  <a:pt x="3886" y="402958"/>
                </a:lnTo>
                <a:lnTo>
                  <a:pt x="694118" y="0"/>
                </a:lnTo>
                <a:lnTo>
                  <a:pt x="1394599" y="404406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56324" y="2740533"/>
            <a:ext cx="1394599" cy="1606677"/>
          </a:xfrm>
          <a:custGeom>
            <a:avLst/>
            <a:gdLst/>
            <a:ahLst/>
            <a:cxnLst/>
            <a:rect l="l" t="t" r="r" b="b"/>
            <a:pathLst>
              <a:path w="1394599" h="1606677">
                <a:moveTo>
                  <a:pt x="1394599" y="404367"/>
                </a:moveTo>
                <a:lnTo>
                  <a:pt x="694118" y="0"/>
                </a:lnTo>
                <a:lnTo>
                  <a:pt x="3886" y="402970"/>
                </a:lnTo>
                <a:lnTo>
                  <a:pt x="0" y="1202181"/>
                </a:lnTo>
                <a:lnTo>
                  <a:pt x="700519" y="1606677"/>
                </a:lnTo>
                <a:lnTo>
                  <a:pt x="1390789" y="1203705"/>
                </a:lnTo>
                <a:lnTo>
                  <a:pt x="1394599" y="404367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56324" y="2740533"/>
            <a:ext cx="1394599" cy="1606677"/>
          </a:xfrm>
          <a:custGeom>
            <a:avLst/>
            <a:gdLst/>
            <a:ahLst/>
            <a:cxnLst/>
            <a:rect l="l" t="t" r="r" b="b"/>
            <a:pathLst>
              <a:path w="1394599" h="1606677">
                <a:moveTo>
                  <a:pt x="1394599" y="404367"/>
                </a:moveTo>
                <a:lnTo>
                  <a:pt x="1390789" y="1203705"/>
                </a:lnTo>
                <a:lnTo>
                  <a:pt x="700519" y="1606677"/>
                </a:lnTo>
                <a:lnTo>
                  <a:pt x="0" y="1202181"/>
                </a:lnTo>
                <a:lnTo>
                  <a:pt x="3886" y="402970"/>
                </a:lnTo>
                <a:lnTo>
                  <a:pt x="694118" y="0"/>
                </a:lnTo>
                <a:lnTo>
                  <a:pt x="1394599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80224" y="4016882"/>
            <a:ext cx="1394599" cy="1606651"/>
          </a:xfrm>
          <a:custGeom>
            <a:avLst/>
            <a:gdLst/>
            <a:ahLst/>
            <a:cxnLst/>
            <a:rect l="l" t="t" r="r" b="b"/>
            <a:pathLst>
              <a:path w="1394599" h="1606651">
                <a:moveTo>
                  <a:pt x="1394599" y="404368"/>
                </a:moveTo>
                <a:lnTo>
                  <a:pt x="1390789" y="1203706"/>
                </a:lnTo>
                <a:lnTo>
                  <a:pt x="700544" y="1606651"/>
                </a:lnTo>
                <a:lnTo>
                  <a:pt x="0" y="1202182"/>
                </a:lnTo>
                <a:lnTo>
                  <a:pt x="3886" y="402971"/>
                </a:lnTo>
                <a:lnTo>
                  <a:pt x="694067" y="0"/>
                </a:lnTo>
                <a:lnTo>
                  <a:pt x="1394599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613662" y="5302758"/>
            <a:ext cx="1394587" cy="1555240"/>
          </a:xfrm>
          <a:custGeom>
            <a:avLst/>
            <a:gdLst/>
            <a:ahLst/>
            <a:cxnLst/>
            <a:rect l="l" t="t" r="r" b="b"/>
            <a:pathLst>
              <a:path w="1394587" h="1555240">
                <a:moveTo>
                  <a:pt x="1394587" y="404406"/>
                </a:moveTo>
                <a:lnTo>
                  <a:pt x="1390777" y="1203667"/>
                </a:lnTo>
                <a:lnTo>
                  <a:pt x="788600" y="1555240"/>
                </a:lnTo>
                <a:lnTo>
                  <a:pt x="611471" y="1555240"/>
                </a:lnTo>
                <a:lnTo>
                  <a:pt x="0" y="1202220"/>
                </a:lnTo>
                <a:lnTo>
                  <a:pt x="3937" y="402958"/>
                </a:lnTo>
                <a:lnTo>
                  <a:pt x="694055" y="0"/>
                </a:lnTo>
                <a:lnTo>
                  <a:pt x="1394587" y="404406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632712" y="2750058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5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909561" y="4035932"/>
            <a:ext cx="1394587" cy="1606651"/>
          </a:xfrm>
          <a:custGeom>
            <a:avLst/>
            <a:gdLst/>
            <a:ahLst/>
            <a:cxnLst/>
            <a:rect l="l" t="t" r="r" b="b"/>
            <a:pathLst>
              <a:path w="1394587" h="1606651">
                <a:moveTo>
                  <a:pt x="1394587" y="404368"/>
                </a:moveTo>
                <a:lnTo>
                  <a:pt x="694055" y="0"/>
                </a:lnTo>
                <a:lnTo>
                  <a:pt x="3937" y="402971"/>
                </a:lnTo>
                <a:lnTo>
                  <a:pt x="0" y="1202182"/>
                </a:lnTo>
                <a:lnTo>
                  <a:pt x="700532" y="1606651"/>
                </a:lnTo>
                <a:lnTo>
                  <a:pt x="1390777" y="1203706"/>
                </a:lnTo>
                <a:lnTo>
                  <a:pt x="1394587" y="40436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909561" y="4035932"/>
            <a:ext cx="1394587" cy="1606651"/>
          </a:xfrm>
          <a:custGeom>
            <a:avLst/>
            <a:gdLst/>
            <a:ahLst/>
            <a:cxnLst/>
            <a:rect l="l" t="t" r="r" b="b"/>
            <a:pathLst>
              <a:path w="1394587" h="1606651">
                <a:moveTo>
                  <a:pt x="1394587" y="404368"/>
                </a:moveTo>
                <a:lnTo>
                  <a:pt x="1390777" y="1203706"/>
                </a:lnTo>
                <a:lnTo>
                  <a:pt x="700532" y="1606651"/>
                </a:lnTo>
                <a:lnTo>
                  <a:pt x="0" y="1202182"/>
                </a:lnTo>
                <a:lnTo>
                  <a:pt x="3937" y="402971"/>
                </a:lnTo>
                <a:lnTo>
                  <a:pt x="694055" y="0"/>
                </a:lnTo>
                <a:lnTo>
                  <a:pt x="1394587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652511" y="5312283"/>
            <a:ext cx="1394587" cy="1545715"/>
          </a:xfrm>
          <a:custGeom>
            <a:avLst/>
            <a:gdLst/>
            <a:ahLst/>
            <a:cxnLst/>
            <a:rect l="l" t="t" r="r" b="b"/>
            <a:pathLst>
              <a:path w="1394587" h="1545715">
                <a:moveTo>
                  <a:pt x="1394587" y="404406"/>
                </a:moveTo>
                <a:lnTo>
                  <a:pt x="1390777" y="1203667"/>
                </a:lnTo>
                <a:lnTo>
                  <a:pt x="804914" y="1545715"/>
                </a:lnTo>
                <a:lnTo>
                  <a:pt x="594972" y="1545715"/>
                </a:lnTo>
                <a:lnTo>
                  <a:pt x="0" y="1202220"/>
                </a:lnTo>
                <a:lnTo>
                  <a:pt x="3937" y="402958"/>
                </a:lnTo>
                <a:lnTo>
                  <a:pt x="694055" y="0"/>
                </a:lnTo>
                <a:lnTo>
                  <a:pt x="1394587" y="404406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652511" y="275958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694055" y="0"/>
                </a:lnTo>
                <a:lnTo>
                  <a:pt x="3937" y="402970"/>
                </a:lnTo>
                <a:lnTo>
                  <a:pt x="0" y="1202181"/>
                </a:lnTo>
                <a:lnTo>
                  <a:pt x="700532" y="1606677"/>
                </a:lnTo>
                <a:lnTo>
                  <a:pt x="1390777" y="1203705"/>
                </a:lnTo>
                <a:lnTo>
                  <a:pt x="1394587" y="404367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652511" y="275958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5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8385936" y="4035932"/>
            <a:ext cx="758063" cy="1606651"/>
          </a:xfrm>
          <a:custGeom>
            <a:avLst/>
            <a:gdLst/>
            <a:ahLst/>
            <a:cxnLst/>
            <a:rect l="l" t="t" r="r" b="b"/>
            <a:pathLst>
              <a:path w="758063" h="1606651">
                <a:moveTo>
                  <a:pt x="758063" y="41387"/>
                </a:moveTo>
                <a:lnTo>
                  <a:pt x="694055" y="0"/>
                </a:lnTo>
                <a:lnTo>
                  <a:pt x="3937" y="402971"/>
                </a:lnTo>
                <a:lnTo>
                  <a:pt x="0" y="1202182"/>
                </a:lnTo>
                <a:lnTo>
                  <a:pt x="700532" y="1606651"/>
                </a:lnTo>
                <a:lnTo>
                  <a:pt x="758063" y="1575521"/>
                </a:lnTo>
                <a:lnTo>
                  <a:pt x="758063" y="41387"/>
                </a:lnTo>
                <a:close/>
              </a:path>
            </a:pathLst>
          </a:custGeom>
          <a:solidFill>
            <a:srgbClr val="FFFFFF">
              <a:alpha val="3921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385936" y="4035932"/>
            <a:ext cx="758063" cy="1606651"/>
          </a:xfrm>
          <a:custGeom>
            <a:avLst/>
            <a:gdLst/>
            <a:ahLst/>
            <a:cxnLst/>
            <a:rect l="l" t="t" r="r" b="b"/>
            <a:pathLst>
              <a:path w="758063" h="1606651">
                <a:moveTo>
                  <a:pt x="758063" y="41387"/>
                </a:moveTo>
                <a:lnTo>
                  <a:pt x="758063" y="1575521"/>
                </a:lnTo>
                <a:lnTo>
                  <a:pt x="700532" y="1606651"/>
                </a:lnTo>
                <a:lnTo>
                  <a:pt x="0" y="1202182"/>
                </a:lnTo>
                <a:lnTo>
                  <a:pt x="3937" y="402971"/>
                </a:lnTo>
                <a:lnTo>
                  <a:pt x="694055" y="0"/>
                </a:lnTo>
                <a:lnTo>
                  <a:pt x="758063" y="4138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8385936" y="1492758"/>
            <a:ext cx="758063" cy="1606677"/>
          </a:xfrm>
          <a:custGeom>
            <a:avLst/>
            <a:gdLst/>
            <a:ahLst/>
            <a:cxnLst/>
            <a:rect l="l" t="t" r="r" b="b"/>
            <a:pathLst>
              <a:path w="758063" h="1606677">
                <a:moveTo>
                  <a:pt x="758063" y="36311"/>
                </a:moveTo>
                <a:lnTo>
                  <a:pt x="758063" y="157279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5" y="0"/>
                </a:lnTo>
                <a:lnTo>
                  <a:pt x="758063" y="36311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562094" y="0"/>
            <a:ext cx="3678936" cy="6250686"/>
          </a:xfrm>
          <a:custGeom>
            <a:avLst/>
            <a:gdLst/>
            <a:ahLst/>
            <a:cxnLst/>
            <a:rect l="l" t="t" r="r" b="b"/>
            <a:pathLst>
              <a:path w="3678936" h="6250686">
                <a:moveTo>
                  <a:pt x="3678936" y="6250686"/>
                </a:moveTo>
                <a:lnTo>
                  <a:pt x="3678936" y="0"/>
                </a:lnTo>
                <a:lnTo>
                  <a:pt x="0" y="0"/>
                </a:lnTo>
                <a:lnTo>
                  <a:pt x="0" y="6250686"/>
                </a:lnTo>
                <a:lnTo>
                  <a:pt x="3678936" y="6250686"/>
                </a:lnTo>
                <a:close/>
              </a:path>
            </a:pathLst>
          </a:custGeom>
          <a:solidFill>
            <a:srgbClr val="F5F5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562094" y="0"/>
            <a:ext cx="3678936" cy="6250686"/>
          </a:xfrm>
          <a:custGeom>
            <a:avLst/>
            <a:gdLst/>
            <a:ahLst/>
            <a:cxnLst/>
            <a:rect l="l" t="t" r="r" b="b"/>
            <a:pathLst>
              <a:path w="3678936" h="6250686">
                <a:moveTo>
                  <a:pt x="3678936" y="6250686"/>
                </a:moveTo>
                <a:lnTo>
                  <a:pt x="0" y="6250686"/>
                </a:lnTo>
                <a:lnTo>
                  <a:pt x="0" y="0"/>
                </a:lnTo>
                <a:lnTo>
                  <a:pt x="3678936" y="0"/>
                </a:lnTo>
                <a:lnTo>
                  <a:pt x="3678936" y="6250686"/>
                </a:lnTo>
                <a:close/>
              </a:path>
            </a:pathLst>
          </a:custGeom>
          <a:ln w="28956">
            <a:solidFill>
              <a:srgbClr val="74A40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649724" y="0"/>
            <a:ext cx="3505200" cy="2292096"/>
          </a:xfrm>
          <a:custGeom>
            <a:avLst/>
            <a:gdLst/>
            <a:ahLst/>
            <a:cxnLst/>
            <a:rect l="l" t="t" r="r" b="b"/>
            <a:pathLst>
              <a:path w="3505200" h="2292096">
                <a:moveTo>
                  <a:pt x="3505200" y="2292096"/>
                </a:moveTo>
                <a:lnTo>
                  <a:pt x="3505200" y="0"/>
                </a:lnTo>
                <a:lnTo>
                  <a:pt x="0" y="0"/>
                </a:lnTo>
                <a:lnTo>
                  <a:pt x="0" y="2292096"/>
                </a:lnTo>
                <a:lnTo>
                  <a:pt x="3505200" y="2292096"/>
                </a:lnTo>
                <a:close/>
              </a:path>
            </a:pathLst>
          </a:custGeom>
          <a:solidFill>
            <a:srgbClr val="70685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651248" y="6088380"/>
            <a:ext cx="3505200" cy="82295"/>
          </a:xfrm>
          <a:custGeom>
            <a:avLst/>
            <a:gdLst/>
            <a:ahLst/>
            <a:cxnLst/>
            <a:rect l="l" t="t" r="r" b="b"/>
            <a:pathLst>
              <a:path w="3505200" h="82296">
                <a:moveTo>
                  <a:pt x="0" y="82296"/>
                </a:moveTo>
                <a:lnTo>
                  <a:pt x="3505200" y="82296"/>
                </a:lnTo>
                <a:lnTo>
                  <a:pt x="3505200" y="0"/>
                </a:lnTo>
                <a:lnTo>
                  <a:pt x="0" y="0"/>
                </a:lnTo>
                <a:lnTo>
                  <a:pt x="0" y="82296"/>
                </a:lnTo>
                <a:close/>
              </a:path>
            </a:pathLst>
          </a:custGeom>
          <a:solidFill>
            <a:srgbClr val="93C5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651248" y="6088380"/>
            <a:ext cx="3505200" cy="82295"/>
          </a:xfrm>
          <a:prstGeom prst="rect">
            <a:avLst/>
          </a:prstGeom>
        </p:spPr>
        <p:txBody>
          <a:bodyPr wrap="square" lIns="0" tIns="6095" rIns="0" bIns="0" rtlCol="0">
            <a:noAutofit/>
          </a:bodyPr>
          <a:lstStyle/>
          <a:p>
            <a:pPr marL="25400">
              <a:lnSpc>
                <a:spcPts val="600"/>
              </a:lnSpc>
            </a:pPr>
            <a:endParaRPr sz="600"/>
          </a:p>
        </p:txBody>
      </p:sp>
      <p:sp>
        <p:nvSpPr>
          <p:cNvPr id="2" name="object 2"/>
          <p:cNvSpPr txBox="1"/>
          <p:nvPr/>
        </p:nvSpPr>
        <p:spPr>
          <a:xfrm>
            <a:off x="4562094" y="0"/>
            <a:ext cx="3498342" cy="6250686"/>
          </a:xfrm>
          <a:prstGeom prst="rect">
            <a:avLst/>
          </a:prstGeom>
        </p:spPr>
        <p:txBody>
          <a:bodyPr wrap="square" lIns="0" tIns="2317" rIns="0" bIns="0" rtlCol="0">
            <a:noAutofit/>
          </a:bodyPr>
          <a:lstStyle/>
          <a:p>
            <a:pPr algn="ctr">
              <a:lnSpc>
                <a:spcPts val="750"/>
              </a:lnSpc>
            </a:pPr>
            <a:endParaRPr sz="750" dirty="0"/>
          </a:p>
          <a:p>
            <a:pPr marL="263525" algn="ctr">
              <a:lnSpc>
                <a:spcPct val="102172"/>
              </a:lnSpc>
              <a:spcBef>
                <a:spcPts val="22000"/>
              </a:spcBef>
            </a:pPr>
            <a:r>
              <a:rPr sz="3200" b="1" spc="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Pengarahan</a:t>
            </a:r>
            <a:endParaRPr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cs typeface="Century Gothic"/>
            </a:endParaRPr>
          </a:p>
          <a:p>
            <a:pPr marL="263525" algn="ctr">
              <a:lnSpc>
                <a:spcPts val="3840"/>
              </a:lnSpc>
              <a:spcBef>
                <a:spcPts val="192"/>
              </a:spcBef>
            </a:pPr>
            <a:r>
              <a:rPr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Tugas Akhir</a:t>
            </a:r>
          </a:p>
          <a:p>
            <a:pPr marL="263525" algn="ctr">
              <a:lnSpc>
                <a:spcPts val="3845"/>
              </a:lnSpc>
              <a:spcBef>
                <a:spcPts val="0"/>
              </a:spcBef>
            </a:pPr>
            <a:r>
              <a:rPr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20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22</a:t>
            </a:r>
            <a:r>
              <a:rPr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 - 20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23</a:t>
            </a:r>
            <a:endParaRPr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cs typeface="Century Gothic"/>
            </a:endParaRPr>
          </a:p>
          <a:p>
            <a:pPr marL="263525" algn="ctr">
              <a:lnSpc>
                <a:spcPct val="102172"/>
              </a:lnSpc>
              <a:spcBef>
                <a:spcPts val="562"/>
              </a:spcBef>
            </a:pPr>
            <a:r>
              <a:rPr sz="1600" b="1" spc="-3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Jurusan Administrasi Bisnis</a:t>
            </a:r>
            <a:endParaRPr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cs typeface="Century Gothic"/>
            </a:endParaRPr>
          </a:p>
          <a:p>
            <a:pPr marL="263525" algn="ctr">
              <a:lnSpc>
                <a:spcPct val="102172"/>
              </a:lnSpc>
              <a:spcBef>
                <a:spcPts val="340"/>
              </a:spcBef>
            </a:pPr>
            <a:r>
              <a:rPr sz="1600" b="1" spc="-2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  <a:cs typeface="Century Gothic"/>
              </a:rPr>
              <a:t>Politeknik Negeri Banjarmasin</a:t>
            </a:r>
            <a:endParaRPr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/>
              <a:cs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405BD7-7B22-C03F-9296-F236BCFA5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669" y="143714"/>
            <a:ext cx="2161905" cy="21428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6707124" y="6519672"/>
            <a:ext cx="1524000" cy="338326"/>
          </a:xfrm>
          <a:custGeom>
            <a:avLst/>
            <a:gdLst/>
            <a:ahLst/>
            <a:cxnLst/>
            <a:rect l="l" t="t" r="r" b="b"/>
            <a:pathLst>
              <a:path w="1524000" h="338326">
                <a:moveTo>
                  <a:pt x="0" y="338326"/>
                </a:moveTo>
                <a:lnTo>
                  <a:pt x="1524000" y="338326"/>
                </a:lnTo>
                <a:lnTo>
                  <a:pt x="1524000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993124" y="0"/>
            <a:ext cx="150875" cy="6857998"/>
          </a:xfrm>
          <a:custGeom>
            <a:avLst/>
            <a:gdLst/>
            <a:ahLst/>
            <a:cxnLst/>
            <a:rect l="l" t="t" r="r" b="b"/>
            <a:pathLst>
              <a:path w="150875" h="6857998">
                <a:moveTo>
                  <a:pt x="0" y="6857998"/>
                </a:moveTo>
                <a:lnTo>
                  <a:pt x="150875" y="6857998"/>
                </a:lnTo>
                <a:lnTo>
                  <a:pt x="150875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963924" y="6519672"/>
            <a:ext cx="2743200" cy="338326"/>
          </a:xfrm>
          <a:custGeom>
            <a:avLst/>
            <a:gdLst/>
            <a:ahLst/>
            <a:cxnLst/>
            <a:rect l="l" t="t" r="r" b="b"/>
            <a:pathLst>
              <a:path w="2743200" h="338326">
                <a:moveTo>
                  <a:pt x="0" y="338326"/>
                </a:moveTo>
                <a:lnTo>
                  <a:pt x="2743200" y="338326"/>
                </a:lnTo>
                <a:lnTo>
                  <a:pt x="2743200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7724" y="0"/>
            <a:ext cx="228600" cy="6857998"/>
          </a:xfrm>
          <a:custGeom>
            <a:avLst/>
            <a:gdLst/>
            <a:ahLst/>
            <a:cxnLst/>
            <a:rect l="l" t="t" r="r" b="b"/>
            <a:pathLst>
              <a:path w="228600" h="6857998">
                <a:moveTo>
                  <a:pt x="0" y="6857998"/>
                </a:moveTo>
                <a:lnTo>
                  <a:pt x="228600" y="6857998"/>
                </a:lnTo>
                <a:lnTo>
                  <a:pt x="228600" y="0"/>
                </a:lnTo>
                <a:lnTo>
                  <a:pt x="0" y="0"/>
                </a:lnTo>
                <a:lnTo>
                  <a:pt x="0" y="685799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28472" y="0"/>
            <a:ext cx="339852" cy="333755"/>
          </a:xfrm>
          <a:custGeom>
            <a:avLst/>
            <a:gdLst/>
            <a:ahLst/>
            <a:cxnLst/>
            <a:rect l="l" t="t" r="r" b="b"/>
            <a:pathLst>
              <a:path w="339852" h="333755">
                <a:moveTo>
                  <a:pt x="0" y="333755"/>
                </a:moveTo>
                <a:lnTo>
                  <a:pt x="339852" y="333755"/>
                </a:lnTo>
                <a:lnTo>
                  <a:pt x="339852" y="0"/>
                </a:lnTo>
                <a:lnTo>
                  <a:pt x="0" y="0"/>
                </a:lnTo>
                <a:lnTo>
                  <a:pt x="0" y="333755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28472" y="0"/>
            <a:ext cx="228600" cy="333755"/>
          </a:xfrm>
          <a:custGeom>
            <a:avLst/>
            <a:gdLst/>
            <a:ahLst/>
            <a:cxnLst/>
            <a:rect l="l" t="t" r="r" b="b"/>
            <a:pathLst>
              <a:path w="228600" h="333755">
                <a:moveTo>
                  <a:pt x="0" y="333755"/>
                </a:moveTo>
                <a:lnTo>
                  <a:pt x="228600" y="333755"/>
                </a:lnTo>
                <a:lnTo>
                  <a:pt x="228600" y="0"/>
                </a:lnTo>
                <a:lnTo>
                  <a:pt x="0" y="0"/>
                </a:lnTo>
                <a:lnTo>
                  <a:pt x="0" y="333755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99872" y="0"/>
            <a:ext cx="228600" cy="333755"/>
          </a:xfrm>
          <a:custGeom>
            <a:avLst/>
            <a:gdLst/>
            <a:ahLst/>
            <a:cxnLst/>
            <a:rect l="l" t="t" r="r" b="b"/>
            <a:pathLst>
              <a:path w="228600" h="333755">
                <a:moveTo>
                  <a:pt x="0" y="333755"/>
                </a:moveTo>
                <a:lnTo>
                  <a:pt x="228600" y="333755"/>
                </a:lnTo>
                <a:lnTo>
                  <a:pt x="228600" y="0"/>
                </a:lnTo>
                <a:lnTo>
                  <a:pt x="0" y="0"/>
                </a:lnTo>
                <a:lnTo>
                  <a:pt x="0" y="333755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28472" y="6519672"/>
            <a:ext cx="339852" cy="338326"/>
          </a:xfrm>
          <a:custGeom>
            <a:avLst/>
            <a:gdLst/>
            <a:ahLst/>
            <a:cxnLst/>
            <a:rect l="l" t="t" r="r" b="b"/>
            <a:pathLst>
              <a:path w="339852" h="338326">
                <a:moveTo>
                  <a:pt x="0" y="338326"/>
                </a:moveTo>
                <a:lnTo>
                  <a:pt x="339852" y="338326"/>
                </a:lnTo>
                <a:lnTo>
                  <a:pt x="339852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28472" y="6519672"/>
            <a:ext cx="228600" cy="338326"/>
          </a:xfrm>
          <a:custGeom>
            <a:avLst/>
            <a:gdLst/>
            <a:ahLst/>
            <a:cxnLst/>
            <a:rect l="l" t="t" r="r" b="b"/>
            <a:pathLst>
              <a:path w="228600" h="338326">
                <a:moveTo>
                  <a:pt x="0" y="338326"/>
                </a:moveTo>
                <a:lnTo>
                  <a:pt x="228600" y="338326"/>
                </a:lnTo>
                <a:lnTo>
                  <a:pt x="228600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99872" y="6519672"/>
            <a:ext cx="228600" cy="338326"/>
          </a:xfrm>
          <a:custGeom>
            <a:avLst/>
            <a:gdLst/>
            <a:ahLst/>
            <a:cxnLst/>
            <a:rect l="l" t="t" r="r" b="b"/>
            <a:pathLst>
              <a:path w="228600" h="338326">
                <a:moveTo>
                  <a:pt x="0" y="338326"/>
                </a:moveTo>
                <a:lnTo>
                  <a:pt x="228600" y="338326"/>
                </a:lnTo>
                <a:lnTo>
                  <a:pt x="228600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490472" y="0"/>
            <a:ext cx="1482852" cy="333755"/>
          </a:xfrm>
          <a:custGeom>
            <a:avLst/>
            <a:gdLst/>
            <a:ahLst/>
            <a:cxnLst/>
            <a:rect l="l" t="t" r="r" b="b"/>
            <a:pathLst>
              <a:path w="1482852" h="333755">
                <a:moveTo>
                  <a:pt x="0" y="333755"/>
                </a:moveTo>
                <a:lnTo>
                  <a:pt x="1482852" y="333755"/>
                </a:lnTo>
                <a:lnTo>
                  <a:pt x="1482852" y="0"/>
                </a:lnTo>
                <a:lnTo>
                  <a:pt x="0" y="0"/>
                </a:lnTo>
                <a:lnTo>
                  <a:pt x="0" y="333755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28472" y="0"/>
            <a:ext cx="762000" cy="333755"/>
          </a:xfrm>
          <a:custGeom>
            <a:avLst/>
            <a:gdLst/>
            <a:ahLst/>
            <a:cxnLst/>
            <a:rect l="l" t="t" r="r" b="b"/>
            <a:pathLst>
              <a:path w="762000" h="333755">
                <a:moveTo>
                  <a:pt x="0" y="333755"/>
                </a:moveTo>
                <a:lnTo>
                  <a:pt x="762000" y="333755"/>
                </a:lnTo>
                <a:lnTo>
                  <a:pt x="762000" y="0"/>
                </a:lnTo>
                <a:lnTo>
                  <a:pt x="0" y="0"/>
                </a:lnTo>
                <a:lnTo>
                  <a:pt x="0" y="333755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490472" y="6519672"/>
            <a:ext cx="1482852" cy="338326"/>
          </a:xfrm>
          <a:custGeom>
            <a:avLst/>
            <a:gdLst/>
            <a:ahLst/>
            <a:cxnLst/>
            <a:rect l="l" t="t" r="r" b="b"/>
            <a:pathLst>
              <a:path w="1482852" h="338326">
                <a:moveTo>
                  <a:pt x="0" y="338326"/>
                </a:moveTo>
                <a:lnTo>
                  <a:pt x="1482852" y="338326"/>
                </a:lnTo>
                <a:lnTo>
                  <a:pt x="1482852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28472" y="6519672"/>
            <a:ext cx="762000" cy="338326"/>
          </a:xfrm>
          <a:custGeom>
            <a:avLst/>
            <a:gdLst/>
            <a:ahLst/>
            <a:cxnLst/>
            <a:rect l="l" t="t" r="r" b="b"/>
            <a:pathLst>
              <a:path w="762000" h="338326">
                <a:moveTo>
                  <a:pt x="0" y="338326"/>
                </a:moveTo>
                <a:lnTo>
                  <a:pt x="762000" y="338326"/>
                </a:lnTo>
                <a:lnTo>
                  <a:pt x="762000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973324" y="0"/>
            <a:ext cx="228600" cy="333755"/>
          </a:xfrm>
          <a:custGeom>
            <a:avLst/>
            <a:gdLst/>
            <a:ahLst/>
            <a:cxnLst/>
            <a:rect l="l" t="t" r="r" b="b"/>
            <a:pathLst>
              <a:path w="228600" h="333755">
                <a:moveTo>
                  <a:pt x="0" y="333755"/>
                </a:moveTo>
                <a:lnTo>
                  <a:pt x="228600" y="333755"/>
                </a:lnTo>
                <a:lnTo>
                  <a:pt x="228600" y="0"/>
                </a:lnTo>
                <a:lnTo>
                  <a:pt x="0" y="0"/>
                </a:lnTo>
                <a:lnTo>
                  <a:pt x="0" y="333755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973324" y="6519672"/>
            <a:ext cx="228600" cy="338326"/>
          </a:xfrm>
          <a:custGeom>
            <a:avLst/>
            <a:gdLst/>
            <a:ahLst/>
            <a:cxnLst/>
            <a:rect l="l" t="t" r="r" b="b"/>
            <a:pathLst>
              <a:path w="228600" h="338326">
                <a:moveTo>
                  <a:pt x="0" y="338326"/>
                </a:moveTo>
                <a:lnTo>
                  <a:pt x="228600" y="338326"/>
                </a:lnTo>
                <a:lnTo>
                  <a:pt x="228600" y="0"/>
                </a:lnTo>
                <a:lnTo>
                  <a:pt x="0" y="0"/>
                </a:lnTo>
                <a:lnTo>
                  <a:pt x="0" y="338326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963924" y="0"/>
            <a:ext cx="598170" cy="333755"/>
          </a:xfrm>
          <a:custGeom>
            <a:avLst/>
            <a:gdLst/>
            <a:ahLst/>
            <a:cxnLst/>
            <a:rect l="l" t="t" r="r" b="b"/>
            <a:pathLst>
              <a:path w="598170" h="333755">
                <a:moveTo>
                  <a:pt x="0" y="333755"/>
                </a:moveTo>
                <a:lnTo>
                  <a:pt x="598170" y="333755"/>
                </a:lnTo>
                <a:lnTo>
                  <a:pt x="598170" y="0"/>
                </a:lnTo>
                <a:lnTo>
                  <a:pt x="0" y="0"/>
                </a:lnTo>
                <a:lnTo>
                  <a:pt x="0" y="333755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5532" y="5043291"/>
            <a:ext cx="9078468" cy="1157813"/>
          </a:xfrm>
          <a:custGeom>
            <a:avLst/>
            <a:gdLst/>
            <a:ahLst/>
            <a:cxnLst/>
            <a:rect l="l" t="t" r="r" b="b"/>
            <a:pathLst>
              <a:path w="9078468" h="1157813">
                <a:moveTo>
                  <a:pt x="9078468" y="25401"/>
                </a:moveTo>
                <a:lnTo>
                  <a:pt x="8982180" y="68961"/>
                </a:lnTo>
                <a:lnTo>
                  <a:pt x="8912943" y="97504"/>
                </a:lnTo>
                <a:lnTo>
                  <a:pt x="8836806" y="127210"/>
                </a:lnTo>
                <a:lnTo>
                  <a:pt x="8754220" y="157910"/>
                </a:lnTo>
                <a:lnTo>
                  <a:pt x="8665635" y="189435"/>
                </a:lnTo>
                <a:lnTo>
                  <a:pt x="8571500" y="221615"/>
                </a:lnTo>
                <a:lnTo>
                  <a:pt x="8472264" y="254282"/>
                </a:lnTo>
                <a:lnTo>
                  <a:pt x="8368379" y="287266"/>
                </a:lnTo>
                <a:lnTo>
                  <a:pt x="8260293" y="320398"/>
                </a:lnTo>
                <a:lnTo>
                  <a:pt x="8148456" y="353508"/>
                </a:lnTo>
                <a:lnTo>
                  <a:pt x="8033318" y="386428"/>
                </a:lnTo>
                <a:lnTo>
                  <a:pt x="7915329" y="418988"/>
                </a:lnTo>
                <a:lnTo>
                  <a:pt x="7794938" y="451018"/>
                </a:lnTo>
                <a:lnTo>
                  <a:pt x="7672596" y="482351"/>
                </a:lnTo>
                <a:lnTo>
                  <a:pt x="7548752" y="512815"/>
                </a:lnTo>
                <a:lnTo>
                  <a:pt x="7423855" y="542243"/>
                </a:lnTo>
                <a:lnTo>
                  <a:pt x="7298357" y="570465"/>
                </a:lnTo>
                <a:lnTo>
                  <a:pt x="7172706" y="597311"/>
                </a:lnTo>
                <a:lnTo>
                  <a:pt x="7043774" y="623397"/>
                </a:lnTo>
                <a:lnTo>
                  <a:pt x="6908556" y="649395"/>
                </a:lnTo>
                <a:lnTo>
                  <a:pt x="6767684" y="675248"/>
                </a:lnTo>
                <a:lnTo>
                  <a:pt x="6621791" y="700898"/>
                </a:lnTo>
                <a:lnTo>
                  <a:pt x="6471509" y="726286"/>
                </a:lnTo>
                <a:lnTo>
                  <a:pt x="6317471" y="751356"/>
                </a:lnTo>
                <a:lnTo>
                  <a:pt x="6160309" y="776050"/>
                </a:lnTo>
                <a:lnTo>
                  <a:pt x="6000656" y="800308"/>
                </a:lnTo>
                <a:lnTo>
                  <a:pt x="5839145" y="824074"/>
                </a:lnTo>
                <a:lnTo>
                  <a:pt x="5676407" y="847290"/>
                </a:lnTo>
                <a:lnTo>
                  <a:pt x="5513077" y="869898"/>
                </a:lnTo>
                <a:lnTo>
                  <a:pt x="5349785" y="891840"/>
                </a:lnTo>
                <a:lnTo>
                  <a:pt x="5187165" y="913057"/>
                </a:lnTo>
                <a:lnTo>
                  <a:pt x="5025850" y="933493"/>
                </a:lnTo>
                <a:lnTo>
                  <a:pt x="4866471" y="953090"/>
                </a:lnTo>
                <a:lnTo>
                  <a:pt x="4709661" y="971789"/>
                </a:lnTo>
                <a:lnTo>
                  <a:pt x="4556054" y="989532"/>
                </a:lnTo>
                <a:lnTo>
                  <a:pt x="4406281" y="1006262"/>
                </a:lnTo>
                <a:lnTo>
                  <a:pt x="4260975" y="1021922"/>
                </a:lnTo>
                <a:lnTo>
                  <a:pt x="4120768" y="1036452"/>
                </a:lnTo>
                <a:lnTo>
                  <a:pt x="3983864" y="1049815"/>
                </a:lnTo>
                <a:lnTo>
                  <a:pt x="3848120" y="1062048"/>
                </a:lnTo>
                <a:lnTo>
                  <a:pt x="3713601" y="1073210"/>
                </a:lnTo>
                <a:lnTo>
                  <a:pt x="3580367" y="1083359"/>
                </a:lnTo>
                <a:lnTo>
                  <a:pt x="3448482" y="1092552"/>
                </a:lnTo>
                <a:lnTo>
                  <a:pt x="3318008" y="1100848"/>
                </a:lnTo>
                <a:lnTo>
                  <a:pt x="3189006" y="1108304"/>
                </a:lnTo>
                <a:lnTo>
                  <a:pt x="3061540" y="1114978"/>
                </a:lnTo>
                <a:lnTo>
                  <a:pt x="2935671" y="1120927"/>
                </a:lnTo>
                <a:lnTo>
                  <a:pt x="2811462" y="1126211"/>
                </a:lnTo>
                <a:lnTo>
                  <a:pt x="2688975" y="1130886"/>
                </a:lnTo>
                <a:lnTo>
                  <a:pt x="2568273" y="1135011"/>
                </a:lnTo>
                <a:lnTo>
                  <a:pt x="2449417" y="1138643"/>
                </a:lnTo>
                <a:lnTo>
                  <a:pt x="2332470" y="1141840"/>
                </a:lnTo>
                <a:lnTo>
                  <a:pt x="2217495" y="1144660"/>
                </a:lnTo>
                <a:lnTo>
                  <a:pt x="2104553" y="1147161"/>
                </a:lnTo>
                <a:lnTo>
                  <a:pt x="1993707" y="1149402"/>
                </a:lnTo>
                <a:lnTo>
                  <a:pt x="1885019" y="1151438"/>
                </a:lnTo>
                <a:lnTo>
                  <a:pt x="1778552" y="1153330"/>
                </a:lnTo>
                <a:lnTo>
                  <a:pt x="1674368" y="1155133"/>
                </a:lnTo>
                <a:lnTo>
                  <a:pt x="1572779" y="1156608"/>
                </a:lnTo>
                <a:lnTo>
                  <a:pt x="1473940" y="1157491"/>
                </a:lnTo>
                <a:lnTo>
                  <a:pt x="1377706" y="1157813"/>
                </a:lnTo>
                <a:lnTo>
                  <a:pt x="1283931" y="1157605"/>
                </a:lnTo>
                <a:lnTo>
                  <a:pt x="1192472" y="1156899"/>
                </a:lnTo>
                <a:lnTo>
                  <a:pt x="1103183" y="1155726"/>
                </a:lnTo>
                <a:lnTo>
                  <a:pt x="1015919" y="1154116"/>
                </a:lnTo>
                <a:lnTo>
                  <a:pt x="930537" y="1152101"/>
                </a:lnTo>
                <a:lnTo>
                  <a:pt x="846891" y="1149712"/>
                </a:lnTo>
                <a:lnTo>
                  <a:pt x="764836" y="1146980"/>
                </a:lnTo>
                <a:lnTo>
                  <a:pt x="684229" y="1143937"/>
                </a:lnTo>
                <a:lnTo>
                  <a:pt x="604924" y="1140613"/>
                </a:lnTo>
                <a:lnTo>
                  <a:pt x="526776" y="1137040"/>
                </a:lnTo>
                <a:lnTo>
                  <a:pt x="449641" y="1133248"/>
                </a:lnTo>
                <a:lnTo>
                  <a:pt x="373375" y="1129270"/>
                </a:lnTo>
                <a:lnTo>
                  <a:pt x="297831" y="1125135"/>
                </a:lnTo>
                <a:lnTo>
                  <a:pt x="222867" y="1120876"/>
                </a:lnTo>
                <a:lnTo>
                  <a:pt x="148337" y="1116523"/>
                </a:lnTo>
                <a:lnTo>
                  <a:pt x="74096" y="1112108"/>
                </a:lnTo>
                <a:lnTo>
                  <a:pt x="0" y="1107661"/>
                </a:lnTo>
                <a:lnTo>
                  <a:pt x="9078468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5532" y="3486419"/>
            <a:ext cx="9078468" cy="872220"/>
          </a:xfrm>
          <a:custGeom>
            <a:avLst/>
            <a:gdLst/>
            <a:ahLst/>
            <a:cxnLst/>
            <a:rect l="l" t="t" r="r" b="b"/>
            <a:pathLst>
              <a:path w="9078468" h="872220">
                <a:moveTo>
                  <a:pt x="4582620" y="374"/>
                </a:moveTo>
                <a:lnTo>
                  <a:pt x="4726724" y="1798"/>
                </a:lnTo>
                <a:lnTo>
                  <a:pt x="4872052" y="4281"/>
                </a:lnTo>
                <a:lnTo>
                  <a:pt x="5018487" y="7832"/>
                </a:lnTo>
                <a:lnTo>
                  <a:pt x="5165915" y="12459"/>
                </a:lnTo>
                <a:lnTo>
                  <a:pt x="5314219" y="18172"/>
                </a:lnTo>
                <a:lnTo>
                  <a:pt x="5463283" y="24979"/>
                </a:lnTo>
                <a:lnTo>
                  <a:pt x="5612993" y="32889"/>
                </a:lnTo>
                <a:lnTo>
                  <a:pt x="5763231" y="41911"/>
                </a:lnTo>
                <a:lnTo>
                  <a:pt x="5913882" y="52054"/>
                </a:lnTo>
                <a:lnTo>
                  <a:pt x="6069508" y="64293"/>
                </a:lnTo>
                <a:lnTo>
                  <a:pt x="6233848" y="79423"/>
                </a:lnTo>
                <a:lnTo>
                  <a:pt x="6405555" y="97123"/>
                </a:lnTo>
                <a:lnTo>
                  <a:pt x="6583277" y="117071"/>
                </a:lnTo>
                <a:lnTo>
                  <a:pt x="6765667" y="138945"/>
                </a:lnTo>
                <a:lnTo>
                  <a:pt x="6951373" y="162426"/>
                </a:lnTo>
                <a:lnTo>
                  <a:pt x="7139049" y="187192"/>
                </a:lnTo>
                <a:lnTo>
                  <a:pt x="7327343" y="212921"/>
                </a:lnTo>
                <a:lnTo>
                  <a:pt x="7514906" y="239292"/>
                </a:lnTo>
                <a:lnTo>
                  <a:pt x="7700390" y="265985"/>
                </a:lnTo>
                <a:lnTo>
                  <a:pt x="7882446" y="292678"/>
                </a:lnTo>
                <a:lnTo>
                  <a:pt x="8059722" y="319049"/>
                </a:lnTo>
                <a:lnTo>
                  <a:pt x="8230871" y="344778"/>
                </a:lnTo>
                <a:lnTo>
                  <a:pt x="8394544" y="369544"/>
                </a:lnTo>
                <a:lnTo>
                  <a:pt x="8549389" y="393025"/>
                </a:lnTo>
                <a:lnTo>
                  <a:pt x="8694060" y="414900"/>
                </a:lnTo>
                <a:lnTo>
                  <a:pt x="8827205" y="434848"/>
                </a:lnTo>
                <a:lnTo>
                  <a:pt x="8947477" y="452547"/>
                </a:lnTo>
                <a:lnTo>
                  <a:pt x="9053524" y="467677"/>
                </a:lnTo>
                <a:lnTo>
                  <a:pt x="9078468" y="471051"/>
                </a:lnTo>
                <a:lnTo>
                  <a:pt x="9078468" y="482728"/>
                </a:lnTo>
                <a:lnTo>
                  <a:pt x="0" y="872220"/>
                </a:lnTo>
                <a:lnTo>
                  <a:pt x="39516" y="851265"/>
                </a:lnTo>
                <a:lnTo>
                  <a:pt x="79225" y="830313"/>
                </a:lnTo>
                <a:lnTo>
                  <a:pt x="119316" y="809365"/>
                </a:lnTo>
                <a:lnTo>
                  <a:pt x="159982" y="788424"/>
                </a:lnTo>
                <a:lnTo>
                  <a:pt x="201414" y="767492"/>
                </a:lnTo>
                <a:lnTo>
                  <a:pt x="243803" y="746572"/>
                </a:lnTo>
                <a:lnTo>
                  <a:pt x="287341" y="725665"/>
                </a:lnTo>
                <a:lnTo>
                  <a:pt x="332220" y="704775"/>
                </a:lnTo>
                <a:lnTo>
                  <a:pt x="378631" y="683902"/>
                </a:lnTo>
                <a:lnTo>
                  <a:pt x="426766" y="663051"/>
                </a:lnTo>
                <a:lnTo>
                  <a:pt x="476815" y="642222"/>
                </a:lnTo>
                <a:lnTo>
                  <a:pt x="528971" y="621418"/>
                </a:lnTo>
                <a:lnTo>
                  <a:pt x="583425" y="600642"/>
                </a:lnTo>
                <a:lnTo>
                  <a:pt x="640368" y="579895"/>
                </a:lnTo>
                <a:lnTo>
                  <a:pt x="699992" y="559180"/>
                </a:lnTo>
                <a:lnTo>
                  <a:pt x="762489" y="538500"/>
                </a:lnTo>
                <a:lnTo>
                  <a:pt x="828050" y="517856"/>
                </a:lnTo>
                <a:lnTo>
                  <a:pt x="896866" y="497252"/>
                </a:lnTo>
                <a:lnTo>
                  <a:pt x="969130" y="476688"/>
                </a:lnTo>
                <a:lnTo>
                  <a:pt x="1045032" y="456168"/>
                </a:lnTo>
                <a:lnTo>
                  <a:pt x="1124435" y="435218"/>
                </a:lnTo>
                <a:lnTo>
                  <a:pt x="1206996" y="413463"/>
                </a:lnTo>
                <a:lnTo>
                  <a:pt x="1292608" y="391051"/>
                </a:lnTo>
                <a:lnTo>
                  <a:pt x="1381164" y="368127"/>
                </a:lnTo>
                <a:lnTo>
                  <a:pt x="1472557" y="344840"/>
                </a:lnTo>
                <a:lnTo>
                  <a:pt x="1566681" y="321337"/>
                </a:lnTo>
                <a:lnTo>
                  <a:pt x="1663429" y="297765"/>
                </a:lnTo>
                <a:lnTo>
                  <a:pt x="1762695" y="274271"/>
                </a:lnTo>
                <a:lnTo>
                  <a:pt x="1864371" y="251003"/>
                </a:lnTo>
                <a:lnTo>
                  <a:pt x="1968350" y="228107"/>
                </a:lnTo>
                <a:lnTo>
                  <a:pt x="2074527" y="205732"/>
                </a:lnTo>
                <a:lnTo>
                  <a:pt x="2182794" y="184024"/>
                </a:lnTo>
                <a:lnTo>
                  <a:pt x="2293045" y="163130"/>
                </a:lnTo>
                <a:lnTo>
                  <a:pt x="2405172" y="143199"/>
                </a:lnTo>
                <a:lnTo>
                  <a:pt x="2519070" y="124376"/>
                </a:lnTo>
                <a:lnTo>
                  <a:pt x="2634630" y="106810"/>
                </a:lnTo>
                <a:lnTo>
                  <a:pt x="2751748" y="90647"/>
                </a:lnTo>
                <a:lnTo>
                  <a:pt x="2870315" y="76036"/>
                </a:lnTo>
                <a:lnTo>
                  <a:pt x="2990226" y="63122"/>
                </a:lnTo>
                <a:lnTo>
                  <a:pt x="3111373" y="52054"/>
                </a:lnTo>
                <a:lnTo>
                  <a:pt x="3234370" y="42416"/>
                </a:lnTo>
                <a:lnTo>
                  <a:pt x="3359866" y="33739"/>
                </a:lnTo>
                <a:lnTo>
                  <a:pt x="3487744" y="26033"/>
                </a:lnTo>
                <a:lnTo>
                  <a:pt x="3617888" y="19306"/>
                </a:lnTo>
                <a:lnTo>
                  <a:pt x="3750182" y="13567"/>
                </a:lnTo>
                <a:lnTo>
                  <a:pt x="3884511" y="8824"/>
                </a:lnTo>
                <a:lnTo>
                  <a:pt x="4020759" y="5087"/>
                </a:lnTo>
                <a:lnTo>
                  <a:pt x="4158810" y="2365"/>
                </a:lnTo>
                <a:lnTo>
                  <a:pt x="4298547" y="666"/>
                </a:lnTo>
                <a:lnTo>
                  <a:pt x="4439856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3340" y="5640324"/>
            <a:ext cx="3005328" cy="1211579"/>
          </a:xfrm>
          <a:custGeom>
            <a:avLst/>
            <a:gdLst/>
            <a:ahLst/>
            <a:cxnLst/>
            <a:rect l="l" t="t" r="r" b="b"/>
            <a:pathLst>
              <a:path w="3005328" h="1211579">
                <a:moveTo>
                  <a:pt x="0" y="0"/>
                </a:moveTo>
                <a:lnTo>
                  <a:pt x="165521" y="75241"/>
                </a:lnTo>
                <a:lnTo>
                  <a:pt x="330814" y="150261"/>
                </a:lnTo>
                <a:lnTo>
                  <a:pt x="495649" y="224841"/>
                </a:lnTo>
                <a:lnTo>
                  <a:pt x="659796" y="298760"/>
                </a:lnTo>
                <a:lnTo>
                  <a:pt x="823026" y="371796"/>
                </a:lnTo>
                <a:lnTo>
                  <a:pt x="985109" y="443730"/>
                </a:lnTo>
                <a:lnTo>
                  <a:pt x="1145816" y="514341"/>
                </a:lnTo>
                <a:lnTo>
                  <a:pt x="1304917" y="583409"/>
                </a:lnTo>
                <a:lnTo>
                  <a:pt x="1462182" y="650712"/>
                </a:lnTo>
                <a:lnTo>
                  <a:pt x="1617383" y="716032"/>
                </a:lnTo>
                <a:lnTo>
                  <a:pt x="1770289" y="779146"/>
                </a:lnTo>
                <a:lnTo>
                  <a:pt x="1920671" y="839836"/>
                </a:lnTo>
                <a:lnTo>
                  <a:pt x="2068300" y="897879"/>
                </a:lnTo>
                <a:lnTo>
                  <a:pt x="2212946" y="953056"/>
                </a:lnTo>
                <a:lnTo>
                  <a:pt x="2354379" y="1005146"/>
                </a:lnTo>
                <a:lnTo>
                  <a:pt x="2492371" y="1053929"/>
                </a:lnTo>
                <a:lnTo>
                  <a:pt x="2626691" y="1099185"/>
                </a:lnTo>
                <a:lnTo>
                  <a:pt x="2757110" y="1140692"/>
                </a:lnTo>
                <a:lnTo>
                  <a:pt x="2883399" y="1178230"/>
                </a:lnTo>
                <a:lnTo>
                  <a:pt x="3005328" y="1211579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5532" y="5285232"/>
            <a:ext cx="9078468" cy="1467147"/>
          </a:xfrm>
          <a:custGeom>
            <a:avLst/>
            <a:gdLst/>
            <a:ahLst/>
            <a:cxnLst/>
            <a:rect l="l" t="t" r="r" b="b"/>
            <a:pathLst>
              <a:path w="9078468" h="1467147">
                <a:moveTo>
                  <a:pt x="9078468" y="1414639"/>
                </a:moveTo>
                <a:lnTo>
                  <a:pt x="9078468" y="1431006"/>
                </a:lnTo>
                <a:lnTo>
                  <a:pt x="9068503" y="1431932"/>
                </a:lnTo>
                <a:lnTo>
                  <a:pt x="9043099" y="1434251"/>
                </a:lnTo>
                <a:lnTo>
                  <a:pt x="9017490" y="1436535"/>
                </a:lnTo>
                <a:lnTo>
                  <a:pt x="8991625" y="1438774"/>
                </a:lnTo>
                <a:lnTo>
                  <a:pt x="8965454" y="1440960"/>
                </a:lnTo>
                <a:lnTo>
                  <a:pt x="8938924" y="1443084"/>
                </a:lnTo>
                <a:lnTo>
                  <a:pt x="8911985" y="1445137"/>
                </a:lnTo>
                <a:lnTo>
                  <a:pt x="8884586" y="1447109"/>
                </a:lnTo>
                <a:lnTo>
                  <a:pt x="8856676" y="1448993"/>
                </a:lnTo>
                <a:lnTo>
                  <a:pt x="8828202" y="1450778"/>
                </a:lnTo>
                <a:lnTo>
                  <a:pt x="8799115" y="1452457"/>
                </a:lnTo>
                <a:lnTo>
                  <a:pt x="8769363" y="1454020"/>
                </a:lnTo>
                <a:lnTo>
                  <a:pt x="8738895" y="1455458"/>
                </a:lnTo>
                <a:lnTo>
                  <a:pt x="8707660" y="1456763"/>
                </a:lnTo>
                <a:lnTo>
                  <a:pt x="8675606" y="1457925"/>
                </a:lnTo>
                <a:lnTo>
                  <a:pt x="8642683" y="1458936"/>
                </a:lnTo>
                <a:lnTo>
                  <a:pt x="8608839" y="1459787"/>
                </a:lnTo>
                <a:lnTo>
                  <a:pt x="8574024" y="1460468"/>
                </a:lnTo>
                <a:lnTo>
                  <a:pt x="8539459" y="1461129"/>
                </a:lnTo>
                <a:lnTo>
                  <a:pt x="8506205" y="1461899"/>
                </a:lnTo>
                <a:lnTo>
                  <a:pt x="8473911" y="1462737"/>
                </a:lnTo>
                <a:lnTo>
                  <a:pt x="8442225" y="1463603"/>
                </a:lnTo>
                <a:lnTo>
                  <a:pt x="8410795" y="1464457"/>
                </a:lnTo>
                <a:lnTo>
                  <a:pt x="8379269" y="1465259"/>
                </a:lnTo>
                <a:lnTo>
                  <a:pt x="8347295" y="1465969"/>
                </a:lnTo>
                <a:lnTo>
                  <a:pt x="8314523" y="1466547"/>
                </a:lnTo>
                <a:lnTo>
                  <a:pt x="8280599" y="1466953"/>
                </a:lnTo>
                <a:lnTo>
                  <a:pt x="8245173" y="1467147"/>
                </a:lnTo>
                <a:lnTo>
                  <a:pt x="8207892" y="1467089"/>
                </a:lnTo>
                <a:lnTo>
                  <a:pt x="8168405" y="1466738"/>
                </a:lnTo>
                <a:lnTo>
                  <a:pt x="8126360" y="1466054"/>
                </a:lnTo>
                <a:lnTo>
                  <a:pt x="8081405" y="1464998"/>
                </a:lnTo>
                <a:lnTo>
                  <a:pt x="8033188" y="1463530"/>
                </a:lnTo>
                <a:lnTo>
                  <a:pt x="7981358" y="1461609"/>
                </a:lnTo>
                <a:lnTo>
                  <a:pt x="7925563" y="1459195"/>
                </a:lnTo>
                <a:lnTo>
                  <a:pt x="7865452" y="1456248"/>
                </a:lnTo>
                <a:lnTo>
                  <a:pt x="7800671" y="1452728"/>
                </a:lnTo>
                <a:lnTo>
                  <a:pt x="7730871" y="1448596"/>
                </a:lnTo>
                <a:lnTo>
                  <a:pt x="7655979" y="1444062"/>
                </a:lnTo>
                <a:lnTo>
                  <a:pt x="7576394" y="1439345"/>
                </a:lnTo>
                <a:lnTo>
                  <a:pt x="7492409" y="1434408"/>
                </a:lnTo>
                <a:lnTo>
                  <a:pt x="7404319" y="1429216"/>
                </a:lnTo>
                <a:lnTo>
                  <a:pt x="7312417" y="1423734"/>
                </a:lnTo>
                <a:lnTo>
                  <a:pt x="7216998" y="1417924"/>
                </a:lnTo>
                <a:lnTo>
                  <a:pt x="7118356" y="1411753"/>
                </a:lnTo>
                <a:lnTo>
                  <a:pt x="7016783" y="1405184"/>
                </a:lnTo>
                <a:lnTo>
                  <a:pt x="6912575" y="1398182"/>
                </a:lnTo>
                <a:lnTo>
                  <a:pt x="6806025" y="1390711"/>
                </a:lnTo>
                <a:lnTo>
                  <a:pt x="6697427" y="1382735"/>
                </a:lnTo>
                <a:lnTo>
                  <a:pt x="6587075" y="1374219"/>
                </a:lnTo>
                <a:lnTo>
                  <a:pt x="6475263" y="1365128"/>
                </a:lnTo>
                <a:lnTo>
                  <a:pt x="6362285" y="1355424"/>
                </a:lnTo>
                <a:lnTo>
                  <a:pt x="6248435" y="1345074"/>
                </a:lnTo>
                <a:lnTo>
                  <a:pt x="6134007" y="1334041"/>
                </a:lnTo>
                <a:lnTo>
                  <a:pt x="6019295" y="1322290"/>
                </a:lnTo>
                <a:lnTo>
                  <a:pt x="5904592" y="1309784"/>
                </a:lnTo>
                <a:lnTo>
                  <a:pt x="5790193" y="1296489"/>
                </a:lnTo>
                <a:lnTo>
                  <a:pt x="5676392" y="1282369"/>
                </a:lnTo>
                <a:lnTo>
                  <a:pt x="5561479" y="1267342"/>
                </a:lnTo>
                <a:lnTo>
                  <a:pt x="5443755" y="1251389"/>
                </a:lnTo>
                <a:lnTo>
                  <a:pt x="5323528" y="1234563"/>
                </a:lnTo>
                <a:lnTo>
                  <a:pt x="5201104" y="1216918"/>
                </a:lnTo>
                <a:lnTo>
                  <a:pt x="5076791" y="1198507"/>
                </a:lnTo>
                <a:lnTo>
                  <a:pt x="4950896" y="1179384"/>
                </a:lnTo>
                <a:lnTo>
                  <a:pt x="4823727" y="1159603"/>
                </a:lnTo>
                <a:lnTo>
                  <a:pt x="4695592" y="1139215"/>
                </a:lnTo>
                <a:lnTo>
                  <a:pt x="4566797" y="1118276"/>
                </a:lnTo>
                <a:lnTo>
                  <a:pt x="4437649" y="1096838"/>
                </a:lnTo>
                <a:lnTo>
                  <a:pt x="4308457" y="1074955"/>
                </a:lnTo>
                <a:lnTo>
                  <a:pt x="4179528" y="1052680"/>
                </a:lnTo>
                <a:lnTo>
                  <a:pt x="4051168" y="1030067"/>
                </a:lnTo>
                <a:lnTo>
                  <a:pt x="3923686" y="1007169"/>
                </a:lnTo>
                <a:lnTo>
                  <a:pt x="3797389" y="984039"/>
                </a:lnTo>
                <a:lnTo>
                  <a:pt x="3672583" y="960731"/>
                </a:lnTo>
                <a:lnTo>
                  <a:pt x="3549578" y="937299"/>
                </a:lnTo>
                <a:lnTo>
                  <a:pt x="3428679" y="913795"/>
                </a:lnTo>
                <a:lnTo>
                  <a:pt x="3310194" y="890273"/>
                </a:lnTo>
                <a:lnTo>
                  <a:pt x="3194431" y="866787"/>
                </a:lnTo>
                <a:lnTo>
                  <a:pt x="3079915" y="842865"/>
                </a:lnTo>
                <a:lnTo>
                  <a:pt x="2965118" y="818069"/>
                </a:lnTo>
                <a:lnTo>
                  <a:pt x="2850261" y="792508"/>
                </a:lnTo>
                <a:lnTo>
                  <a:pt x="2735567" y="766287"/>
                </a:lnTo>
                <a:lnTo>
                  <a:pt x="2621260" y="739514"/>
                </a:lnTo>
                <a:lnTo>
                  <a:pt x="2507561" y="712296"/>
                </a:lnTo>
                <a:lnTo>
                  <a:pt x="2394694" y="684740"/>
                </a:lnTo>
                <a:lnTo>
                  <a:pt x="2282880" y="656952"/>
                </a:lnTo>
                <a:lnTo>
                  <a:pt x="2172344" y="629039"/>
                </a:lnTo>
                <a:lnTo>
                  <a:pt x="2063307" y="601108"/>
                </a:lnTo>
                <a:lnTo>
                  <a:pt x="1955992" y="573266"/>
                </a:lnTo>
                <a:lnTo>
                  <a:pt x="1850622" y="545621"/>
                </a:lnTo>
                <a:lnTo>
                  <a:pt x="1747420" y="518278"/>
                </a:lnTo>
                <a:lnTo>
                  <a:pt x="1646608" y="491345"/>
                </a:lnTo>
                <a:lnTo>
                  <a:pt x="1548409" y="464928"/>
                </a:lnTo>
                <a:lnTo>
                  <a:pt x="1453046" y="439135"/>
                </a:lnTo>
                <a:lnTo>
                  <a:pt x="1360741" y="414072"/>
                </a:lnTo>
                <a:lnTo>
                  <a:pt x="1271717" y="389847"/>
                </a:lnTo>
                <a:lnTo>
                  <a:pt x="1186197" y="366565"/>
                </a:lnTo>
                <a:lnTo>
                  <a:pt x="1104404" y="344335"/>
                </a:lnTo>
                <a:lnTo>
                  <a:pt x="1026360" y="322997"/>
                </a:lnTo>
                <a:lnTo>
                  <a:pt x="951827" y="302294"/>
                </a:lnTo>
                <a:lnTo>
                  <a:pt x="880621" y="282191"/>
                </a:lnTo>
                <a:lnTo>
                  <a:pt x="812556" y="262655"/>
                </a:lnTo>
                <a:lnTo>
                  <a:pt x="747448" y="243653"/>
                </a:lnTo>
                <a:lnTo>
                  <a:pt x="685113" y="225152"/>
                </a:lnTo>
                <a:lnTo>
                  <a:pt x="625364" y="207118"/>
                </a:lnTo>
                <a:lnTo>
                  <a:pt x="568018" y="189517"/>
                </a:lnTo>
                <a:lnTo>
                  <a:pt x="512890" y="172317"/>
                </a:lnTo>
                <a:lnTo>
                  <a:pt x="459795" y="155484"/>
                </a:lnTo>
                <a:lnTo>
                  <a:pt x="408548" y="138985"/>
                </a:lnTo>
                <a:lnTo>
                  <a:pt x="358964" y="122786"/>
                </a:lnTo>
                <a:lnTo>
                  <a:pt x="310859" y="106853"/>
                </a:lnTo>
                <a:lnTo>
                  <a:pt x="264048" y="91155"/>
                </a:lnTo>
                <a:lnTo>
                  <a:pt x="218345" y="75656"/>
                </a:lnTo>
                <a:lnTo>
                  <a:pt x="173567" y="60325"/>
                </a:lnTo>
                <a:lnTo>
                  <a:pt x="129528" y="45127"/>
                </a:lnTo>
                <a:lnTo>
                  <a:pt x="86044" y="30029"/>
                </a:lnTo>
                <a:lnTo>
                  <a:pt x="42929" y="14997"/>
                </a:lnTo>
                <a:lnTo>
                  <a:pt x="0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215896" y="5138343"/>
            <a:ext cx="6928104" cy="1713560"/>
          </a:xfrm>
          <a:custGeom>
            <a:avLst/>
            <a:gdLst/>
            <a:ahLst/>
            <a:cxnLst/>
            <a:rect l="l" t="t" r="r" b="b"/>
            <a:pathLst>
              <a:path w="6928104" h="1713560">
                <a:moveTo>
                  <a:pt x="5478789" y="115"/>
                </a:moveTo>
                <a:lnTo>
                  <a:pt x="5533105" y="349"/>
                </a:lnTo>
                <a:lnTo>
                  <a:pt x="5585618" y="679"/>
                </a:lnTo>
                <a:lnTo>
                  <a:pt x="5635771" y="1084"/>
                </a:lnTo>
                <a:lnTo>
                  <a:pt x="5683007" y="1541"/>
                </a:lnTo>
                <a:lnTo>
                  <a:pt x="5726769" y="2028"/>
                </a:lnTo>
                <a:lnTo>
                  <a:pt x="5766502" y="2522"/>
                </a:lnTo>
                <a:lnTo>
                  <a:pt x="5801649" y="3001"/>
                </a:lnTo>
                <a:lnTo>
                  <a:pt x="5831654" y="3443"/>
                </a:lnTo>
                <a:lnTo>
                  <a:pt x="5855959" y="3826"/>
                </a:lnTo>
                <a:lnTo>
                  <a:pt x="5874009" y="4127"/>
                </a:lnTo>
                <a:lnTo>
                  <a:pt x="5889117" y="4394"/>
                </a:lnTo>
                <a:lnTo>
                  <a:pt x="6494653" y="4394"/>
                </a:lnTo>
                <a:lnTo>
                  <a:pt x="6519764" y="5057"/>
                </a:lnTo>
                <a:lnTo>
                  <a:pt x="6544626" y="5855"/>
                </a:lnTo>
                <a:lnTo>
                  <a:pt x="6569192" y="6774"/>
                </a:lnTo>
                <a:lnTo>
                  <a:pt x="6593419" y="7803"/>
                </a:lnTo>
                <a:lnTo>
                  <a:pt x="6617261" y="8926"/>
                </a:lnTo>
                <a:lnTo>
                  <a:pt x="6640674" y="10132"/>
                </a:lnTo>
                <a:lnTo>
                  <a:pt x="6663614" y="11406"/>
                </a:lnTo>
                <a:lnTo>
                  <a:pt x="6686034" y="12735"/>
                </a:lnTo>
                <a:lnTo>
                  <a:pt x="6707892" y="14107"/>
                </a:lnTo>
                <a:lnTo>
                  <a:pt x="6729142" y="15507"/>
                </a:lnTo>
                <a:lnTo>
                  <a:pt x="6749740" y="16922"/>
                </a:lnTo>
                <a:lnTo>
                  <a:pt x="6769640" y="18339"/>
                </a:lnTo>
                <a:lnTo>
                  <a:pt x="6788799" y="19744"/>
                </a:lnTo>
                <a:lnTo>
                  <a:pt x="6807171" y="21125"/>
                </a:lnTo>
                <a:lnTo>
                  <a:pt x="6824712" y="22468"/>
                </a:lnTo>
                <a:lnTo>
                  <a:pt x="6841377" y="23759"/>
                </a:lnTo>
                <a:lnTo>
                  <a:pt x="6857121" y="24986"/>
                </a:lnTo>
                <a:lnTo>
                  <a:pt x="6871901" y="26134"/>
                </a:lnTo>
                <a:lnTo>
                  <a:pt x="6885670" y="27191"/>
                </a:lnTo>
                <a:lnTo>
                  <a:pt x="6898385" y="28143"/>
                </a:lnTo>
                <a:lnTo>
                  <a:pt x="6917957" y="29589"/>
                </a:lnTo>
                <a:lnTo>
                  <a:pt x="6928104" y="30358"/>
                </a:lnTo>
                <a:lnTo>
                  <a:pt x="6928104" y="52741"/>
                </a:lnTo>
                <a:lnTo>
                  <a:pt x="0" y="1713560"/>
                </a:lnTo>
                <a:lnTo>
                  <a:pt x="48747" y="1658680"/>
                </a:lnTo>
                <a:lnTo>
                  <a:pt x="97845" y="1603888"/>
                </a:lnTo>
                <a:lnTo>
                  <a:pt x="147652" y="1549274"/>
                </a:lnTo>
                <a:lnTo>
                  <a:pt x="198526" y="1494927"/>
                </a:lnTo>
                <a:lnTo>
                  <a:pt x="250824" y="1440935"/>
                </a:lnTo>
                <a:lnTo>
                  <a:pt x="304906" y="1387389"/>
                </a:lnTo>
                <a:lnTo>
                  <a:pt x="332728" y="1360810"/>
                </a:lnTo>
                <a:lnTo>
                  <a:pt x="361129" y="1334377"/>
                </a:lnTo>
                <a:lnTo>
                  <a:pt x="390155" y="1308099"/>
                </a:lnTo>
                <a:lnTo>
                  <a:pt x="419851" y="1281988"/>
                </a:lnTo>
                <a:lnTo>
                  <a:pt x="450262" y="1256055"/>
                </a:lnTo>
                <a:lnTo>
                  <a:pt x="481431" y="1230311"/>
                </a:lnTo>
                <a:lnTo>
                  <a:pt x="513404" y="1204768"/>
                </a:lnTo>
                <a:lnTo>
                  <a:pt x="546227" y="1179436"/>
                </a:lnTo>
                <a:lnTo>
                  <a:pt x="580090" y="1154119"/>
                </a:lnTo>
                <a:lnTo>
                  <a:pt x="615127" y="1128648"/>
                </a:lnTo>
                <a:lnTo>
                  <a:pt x="651236" y="1103075"/>
                </a:lnTo>
                <a:lnTo>
                  <a:pt x="688314" y="1077456"/>
                </a:lnTo>
                <a:lnTo>
                  <a:pt x="726259" y="1051842"/>
                </a:lnTo>
                <a:lnTo>
                  <a:pt x="764968" y="1026288"/>
                </a:lnTo>
                <a:lnTo>
                  <a:pt x="804339" y="1000847"/>
                </a:lnTo>
                <a:lnTo>
                  <a:pt x="844270" y="975571"/>
                </a:lnTo>
                <a:lnTo>
                  <a:pt x="884658" y="950516"/>
                </a:lnTo>
                <a:lnTo>
                  <a:pt x="925401" y="925733"/>
                </a:lnTo>
                <a:lnTo>
                  <a:pt x="966396" y="901277"/>
                </a:lnTo>
                <a:lnTo>
                  <a:pt x="1007541" y="877200"/>
                </a:lnTo>
                <a:lnTo>
                  <a:pt x="1048734" y="853557"/>
                </a:lnTo>
                <a:lnTo>
                  <a:pt x="1089872" y="830401"/>
                </a:lnTo>
                <a:lnTo>
                  <a:pt x="1130853" y="807784"/>
                </a:lnTo>
                <a:lnTo>
                  <a:pt x="1171574" y="785761"/>
                </a:lnTo>
                <a:lnTo>
                  <a:pt x="1211934" y="764385"/>
                </a:lnTo>
                <a:lnTo>
                  <a:pt x="1251829" y="743709"/>
                </a:lnTo>
                <a:lnTo>
                  <a:pt x="1291157" y="723787"/>
                </a:lnTo>
                <a:lnTo>
                  <a:pt x="1329817" y="704672"/>
                </a:lnTo>
                <a:lnTo>
                  <a:pt x="1367400" y="686482"/>
                </a:lnTo>
                <a:lnTo>
                  <a:pt x="1403709" y="669251"/>
                </a:lnTo>
                <a:lnTo>
                  <a:pt x="1438952" y="652899"/>
                </a:lnTo>
                <a:lnTo>
                  <a:pt x="1507079" y="622508"/>
                </a:lnTo>
                <a:lnTo>
                  <a:pt x="1573455" y="594670"/>
                </a:lnTo>
                <a:lnTo>
                  <a:pt x="1639755" y="568741"/>
                </a:lnTo>
                <a:lnTo>
                  <a:pt x="1707652" y="544082"/>
                </a:lnTo>
                <a:lnTo>
                  <a:pt x="1778821" y="520050"/>
                </a:lnTo>
                <a:lnTo>
                  <a:pt x="1816156" y="508069"/>
                </a:lnTo>
                <a:lnTo>
                  <a:pt x="1854936" y="496005"/>
                </a:lnTo>
                <a:lnTo>
                  <a:pt x="1895371" y="483777"/>
                </a:lnTo>
                <a:lnTo>
                  <a:pt x="1937670" y="471304"/>
                </a:lnTo>
                <a:lnTo>
                  <a:pt x="1982043" y="458508"/>
                </a:lnTo>
                <a:lnTo>
                  <a:pt x="2028699" y="445307"/>
                </a:lnTo>
                <a:lnTo>
                  <a:pt x="2077846" y="431622"/>
                </a:lnTo>
                <a:lnTo>
                  <a:pt x="2130316" y="417409"/>
                </a:lnTo>
                <a:lnTo>
                  <a:pt x="2186513" y="402712"/>
                </a:lnTo>
                <a:lnTo>
                  <a:pt x="2246010" y="387611"/>
                </a:lnTo>
                <a:lnTo>
                  <a:pt x="2308380" y="372187"/>
                </a:lnTo>
                <a:lnTo>
                  <a:pt x="2373195" y="356519"/>
                </a:lnTo>
                <a:lnTo>
                  <a:pt x="2440028" y="340688"/>
                </a:lnTo>
                <a:lnTo>
                  <a:pt x="2508451" y="324774"/>
                </a:lnTo>
                <a:lnTo>
                  <a:pt x="2578038" y="308857"/>
                </a:lnTo>
                <a:lnTo>
                  <a:pt x="2648360" y="293016"/>
                </a:lnTo>
                <a:lnTo>
                  <a:pt x="2718990" y="277333"/>
                </a:lnTo>
                <a:lnTo>
                  <a:pt x="2789502" y="261887"/>
                </a:lnTo>
                <a:lnTo>
                  <a:pt x="2859466" y="246758"/>
                </a:lnTo>
                <a:lnTo>
                  <a:pt x="2928458" y="232026"/>
                </a:lnTo>
                <a:lnTo>
                  <a:pt x="2996047" y="217772"/>
                </a:lnTo>
                <a:lnTo>
                  <a:pt x="3061809" y="204076"/>
                </a:lnTo>
                <a:lnTo>
                  <a:pt x="3125314" y="191017"/>
                </a:lnTo>
                <a:lnTo>
                  <a:pt x="3186136" y="178676"/>
                </a:lnTo>
                <a:lnTo>
                  <a:pt x="3243847" y="167133"/>
                </a:lnTo>
                <a:lnTo>
                  <a:pt x="3298020" y="156468"/>
                </a:lnTo>
                <a:lnTo>
                  <a:pt x="3348228" y="146761"/>
                </a:lnTo>
                <a:lnTo>
                  <a:pt x="3394340" y="138041"/>
                </a:lnTo>
                <a:lnTo>
                  <a:pt x="3436766" y="130202"/>
                </a:lnTo>
                <a:lnTo>
                  <a:pt x="3475883" y="123176"/>
                </a:lnTo>
                <a:lnTo>
                  <a:pt x="3545705" y="111298"/>
                </a:lnTo>
                <a:lnTo>
                  <a:pt x="3606832" y="101876"/>
                </a:lnTo>
                <a:lnTo>
                  <a:pt x="3662291" y="94378"/>
                </a:lnTo>
                <a:lnTo>
                  <a:pt x="3715110" y="88269"/>
                </a:lnTo>
                <a:lnTo>
                  <a:pt x="3768314" y="83018"/>
                </a:lnTo>
                <a:lnTo>
                  <a:pt x="3824930" y="78092"/>
                </a:lnTo>
                <a:lnTo>
                  <a:pt x="3887985" y="72958"/>
                </a:lnTo>
                <a:lnTo>
                  <a:pt x="3922873" y="70147"/>
                </a:lnTo>
                <a:lnTo>
                  <a:pt x="3960506" y="67084"/>
                </a:lnTo>
                <a:lnTo>
                  <a:pt x="4001262" y="63703"/>
                </a:lnTo>
                <a:lnTo>
                  <a:pt x="4044900" y="60129"/>
                </a:lnTo>
                <a:lnTo>
                  <a:pt x="4090781" y="56539"/>
                </a:lnTo>
                <a:lnTo>
                  <a:pt x="4138682" y="52947"/>
                </a:lnTo>
                <a:lnTo>
                  <a:pt x="4188379" y="49366"/>
                </a:lnTo>
                <a:lnTo>
                  <a:pt x="4239650" y="45810"/>
                </a:lnTo>
                <a:lnTo>
                  <a:pt x="4292273" y="42291"/>
                </a:lnTo>
                <a:lnTo>
                  <a:pt x="4346023" y="38823"/>
                </a:lnTo>
                <a:lnTo>
                  <a:pt x="4400680" y="35420"/>
                </a:lnTo>
                <a:lnTo>
                  <a:pt x="4456018" y="32093"/>
                </a:lnTo>
                <a:lnTo>
                  <a:pt x="4511817" y="28857"/>
                </a:lnTo>
                <a:lnTo>
                  <a:pt x="4567853" y="25725"/>
                </a:lnTo>
                <a:lnTo>
                  <a:pt x="4623904" y="22710"/>
                </a:lnTo>
                <a:lnTo>
                  <a:pt x="4679746" y="19826"/>
                </a:lnTo>
                <a:lnTo>
                  <a:pt x="4735157" y="17085"/>
                </a:lnTo>
                <a:lnTo>
                  <a:pt x="4789914" y="14500"/>
                </a:lnTo>
                <a:lnTo>
                  <a:pt x="4843794" y="12086"/>
                </a:lnTo>
                <a:lnTo>
                  <a:pt x="4896574" y="9855"/>
                </a:lnTo>
                <a:lnTo>
                  <a:pt x="4948032" y="7821"/>
                </a:lnTo>
                <a:lnTo>
                  <a:pt x="4997945" y="5996"/>
                </a:lnTo>
                <a:lnTo>
                  <a:pt x="5046090" y="4394"/>
                </a:lnTo>
                <a:lnTo>
                  <a:pt x="5094806" y="3053"/>
                </a:lnTo>
                <a:lnTo>
                  <a:pt x="5146169" y="1987"/>
                </a:lnTo>
                <a:lnTo>
                  <a:pt x="5199623" y="1173"/>
                </a:lnTo>
                <a:lnTo>
                  <a:pt x="5254612" y="590"/>
                </a:lnTo>
                <a:lnTo>
                  <a:pt x="5310580" y="215"/>
                </a:lnTo>
                <a:lnTo>
                  <a:pt x="5366969" y="26"/>
                </a:lnTo>
                <a:lnTo>
                  <a:pt x="5423225" y="0"/>
                </a:lnTo>
              </a:path>
            </a:pathLst>
          </a:custGeom>
          <a:ln w="609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177159" y="2750058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694055" y="0"/>
                </a:lnTo>
                <a:lnTo>
                  <a:pt x="3937" y="402970"/>
                </a:lnTo>
                <a:lnTo>
                  <a:pt x="0" y="1202181"/>
                </a:lnTo>
                <a:lnTo>
                  <a:pt x="700532" y="1606677"/>
                </a:lnTo>
                <a:lnTo>
                  <a:pt x="1390777" y="1203705"/>
                </a:lnTo>
                <a:lnTo>
                  <a:pt x="1394587" y="404367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177159" y="2750058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5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901059" y="4016882"/>
            <a:ext cx="1394587" cy="1606651"/>
          </a:xfrm>
          <a:custGeom>
            <a:avLst/>
            <a:gdLst/>
            <a:ahLst/>
            <a:cxnLst/>
            <a:rect l="l" t="t" r="r" b="b"/>
            <a:pathLst>
              <a:path w="1394587" h="1606651">
                <a:moveTo>
                  <a:pt x="1394587" y="404368"/>
                </a:moveTo>
                <a:lnTo>
                  <a:pt x="1390777" y="1203706"/>
                </a:lnTo>
                <a:lnTo>
                  <a:pt x="700531" y="1606651"/>
                </a:lnTo>
                <a:lnTo>
                  <a:pt x="0" y="1202182"/>
                </a:lnTo>
                <a:lnTo>
                  <a:pt x="3937" y="402971"/>
                </a:lnTo>
                <a:lnTo>
                  <a:pt x="694054" y="0"/>
                </a:lnTo>
                <a:lnTo>
                  <a:pt x="1394587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910584" y="148323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694054" y="0"/>
                </a:lnTo>
                <a:lnTo>
                  <a:pt x="3937" y="402970"/>
                </a:lnTo>
                <a:lnTo>
                  <a:pt x="0" y="1202181"/>
                </a:lnTo>
                <a:lnTo>
                  <a:pt x="700531" y="1606677"/>
                </a:lnTo>
                <a:lnTo>
                  <a:pt x="1390777" y="1203705"/>
                </a:lnTo>
                <a:lnTo>
                  <a:pt x="1394587" y="404367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910584" y="148323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1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4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158109" y="216407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8"/>
                </a:moveTo>
                <a:lnTo>
                  <a:pt x="694055" y="0"/>
                </a:lnTo>
                <a:lnTo>
                  <a:pt x="3937" y="402971"/>
                </a:lnTo>
                <a:lnTo>
                  <a:pt x="0" y="1202182"/>
                </a:lnTo>
                <a:lnTo>
                  <a:pt x="700532" y="1606677"/>
                </a:lnTo>
                <a:lnTo>
                  <a:pt x="1390777" y="1203706"/>
                </a:lnTo>
                <a:lnTo>
                  <a:pt x="1394587" y="404368"/>
                </a:lnTo>
                <a:close/>
              </a:path>
            </a:pathLst>
          </a:custGeom>
          <a:solidFill>
            <a:srgbClr val="FFFFFF">
              <a:alpha val="3921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158109" y="216407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8"/>
                </a:moveTo>
                <a:lnTo>
                  <a:pt x="1390777" y="1203706"/>
                </a:lnTo>
                <a:lnTo>
                  <a:pt x="700532" y="1606677"/>
                </a:lnTo>
                <a:lnTo>
                  <a:pt x="0" y="1202182"/>
                </a:lnTo>
                <a:lnTo>
                  <a:pt x="3937" y="402971"/>
                </a:lnTo>
                <a:lnTo>
                  <a:pt x="694055" y="0"/>
                </a:lnTo>
                <a:lnTo>
                  <a:pt x="1394587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644009" y="5274183"/>
            <a:ext cx="1394587" cy="1583815"/>
          </a:xfrm>
          <a:custGeom>
            <a:avLst/>
            <a:gdLst/>
            <a:ahLst/>
            <a:cxnLst/>
            <a:rect l="l" t="t" r="r" b="b"/>
            <a:pathLst>
              <a:path w="1394587" h="1583815">
                <a:moveTo>
                  <a:pt x="1394587" y="404406"/>
                </a:moveTo>
                <a:lnTo>
                  <a:pt x="694054" y="0"/>
                </a:lnTo>
                <a:lnTo>
                  <a:pt x="3937" y="402958"/>
                </a:lnTo>
                <a:lnTo>
                  <a:pt x="0" y="1202220"/>
                </a:lnTo>
                <a:lnTo>
                  <a:pt x="660966" y="1583815"/>
                </a:lnTo>
                <a:lnTo>
                  <a:pt x="739656" y="1583815"/>
                </a:lnTo>
                <a:lnTo>
                  <a:pt x="1390777" y="1203667"/>
                </a:lnTo>
                <a:lnTo>
                  <a:pt x="1394587" y="404406"/>
                </a:lnTo>
                <a:close/>
              </a:path>
            </a:pathLst>
          </a:custGeom>
          <a:solidFill>
            <a:srgbClr val="FFFFFF">
              <a:alpha val="5882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644009" y="5274183"/>
            <a:ext cx="1394587" cy="1583815"/>
          </a:xfrm>
          <a:custGeom>
            <a:avLst/>
            <a:gdLst/>
            <a:ahLst/>
            <a:cxnLst/>
            <a:rect l="l" t="t" r="r" b="b"/>
            <a:pathLst>
              <a:path w="1394587" h="1583815">
                <a:moveTo>
                  <a:pt x="1394587" y="404406"/>
                </a:moveTo>
                <a:lnTo>
                  <a:pt x="1390777" y="1203667"/>
                </a:lnTo>
                <a:lnTo>
                  <a:pt x="739656" y="1583815"/>
                </a:lnTo>
                <a:lnTo>
                  <a:pt x="660966" y="1583815"/>
                </a:lnTo>
                <a:lnTo>
                  <a:pt x="0" y="1202220"/>
                </a:lnTo>
                <a:lnTo>
                  <a:pt x="3937" y="402958"/>
                </a:lnTo>
                <a:lnTo>
                  <a:pt x="694054" y="0"/>
                </a:lnTo>
                <a:lnTo>
                  <a:pt x="1394587" y="404406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4214" y="4007357"/>
            <a:ext cx="801869" cy="1606651"/>
          </a:xfrm>
          <a:custGeom>
            <a:avLst/>
            <a:gdLst/>
            <a:ahLst/>
            <a:cxnLst/>
            <a:rect l="l" t="t" r="r" b="b"/>
            <a:pathLst>
              <a:path w="801869" h="1606651">
                <a:moveTo>
                  <a:pt x="801869" y="404368"/>
                </a:moveTo>
                <a:lnTo>
                  <a:pt x="101349" y="0"/>
                </a:lnTo>
                <a:lnTo>
                  <a:pt x="0" y="62865"/>
                </a:lnTo>
                <a:lnTo>
                  <a:pt x="3425" y="1545971"/>
                </a:lnTo>
                <a:lnTo>
                  <a:pt x="107750" y="1606651"/>
                </a:lnTo>
                <a:lnTo>
                  <a:pt x="797982" y="1203706"/>
                </a:lnTo>
                <a:lnTo>
                  <a:pt x="801869" y="40436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4214" y="4007357"/>
            <a:ext cx="801869" cy="1606651"/>
          </a:xfrm>
          <a:custGeom>
            <a:avLst/>
            <a:gdLst/>
            <a:ahLst/>
            <a:cxnLst/>
            <a:rect l="l" t="t" r="r" b="b"/>
            <a:pathLst>
              <a:path w="801869" h="1606651">
                <a:moveTo>
                  <a:pt x="801869" y="404368"/>
                </a:moveTo>
                <a:lnTo>
                  <a:pt x="797982" y="1203706"/>
                </a:lnTo>
                <a:lnTo>
                  <a:pt x="107750" y="1606651"/>
                </a:lnTo>
                <a:lnTo>
                  <a:pt x="3425" y="1545971"/>
                </a:lnTo>
                <a:lnTo>
                  <a:pt x="0" y="62865"/>
                </a:lnTo>
                <a:lnTo>
                  <a:pt x="101349" y="0"/>
                </a:lnTo>
                <a:lnTo>
                  <a:pt x="801869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05346" y="5293233"/>
            <a:ext cx="1394599" cy="1564765"/>
          </a:xfrm>
          <a:custGeom>
            <a:avLst/>
            <a:gdLst/>
            <a:ahLst/>
            <a:cxnLst/>
            <a:rect l="l" t="t" r="r" b="b"/>
            <a:pathLst>
              <a:path w="1394599" h="1564765">
                <a:moveTo>
                  <a:pt x="1394599" y="404406"/>
                </a:moveTo>
                <a:lnTo>
                  <a:pt x="1390789" y="1203667"/>
                </a:lnTo>
                <a:lnTo>
                  <a:pt x="772275" y="1564765"/>
                </a:lnTo>
                <a:lnTo>
                  <a:pt x="627958" y="1564765"/>
                </a:lnTo>
                <a:lnTo>
                  <a:pt x="0" y="1202220"/>
                </a:lnTo>
                <a:lnTo>
                  <a:pt x="3898" y="402958"/>
                </a:lnTo>
                <a:lnTo>
                  <a:pt x="694118" y="0"/>
                </a:lnTo>
                <a:lnTo>
                  <a:pt x="1394599" y="404406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33934" y="2740533"/>
            <a:ext cx="1394586" cy="1606677"/>
          </a:xfrm>
          <a:custGeom>
            <a:avLst/>
            <a:gdLst/>
            <a:ahLst/>
            <a:cxnLst/>
            <a:rect l="l" t="t" r="r" b="b"/>
            <a:pathLst>
              <a:path w="1394586" h="1606677">
                <a:moveTo>
                  <a:pt x="1394586" y="404367"/>
                </a:moveTo>
                <a:lnTo>
                  <a:pt x="694118" y="0"/>
                </a:lnTo>
                <a:lnTo>
                  <a:pt x="3886" y="402970"/>
                </a:lnTo>
                <a:lnTo>
                  <a:pt x="0" y="1202181"/>
                </a:lnTo>
                <a:lnTo>
                  <a:pt x="700506" y="1606677"/>
                </a:lnTo>
                <a:lnTo>
                  <a:pt x="1390777" y="1203705"/>
                </a:lnTo>
                <a:lnTo>
                  <a:pt x="1394586" y="404367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33934" y="2740533"/>
            <a:ext cx="1394586" cy="1606677"/>
          </a:xfrm>
          <a:custGeom>
            <a:avLst/>
            <a:gdLst/>
            <a:ahLst/>
            <a:cxnLst/>
            <a:rect l="l" t="t" r="r" b="b"/>
            <a:pathLst>
              <a:path w="1394586" h="1606677">
                <a:moveTo>
                  <a:pt x="1394586" y="404367"/>
                </a:moveTo>
                <a:lnTo>
                  <a:pt x="1390777" y="1203705"/>
                </a:lnTo>
                <a:lnTo>
                  <a:pt x="700506" y="1606677"/>
                </a:lnTo>
                <a:lnTo>
                  <a:pt x="0" y="1202181"/>
                </a:lnTo>
                <a:lnTo>
                  <a:pt x="3886" y="402970"/>
                </a:lnTo>
                <a:lnTo>
                  <a:pt x="694118" y="0"/>
                </a:lnTo>
                <a:lnTo>
                  <a:pt x="1394586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957821" y="4016882"/>
            <a:ext cx="1394599" cy="1606651"/>
          </a:xfrm>
          <a:custGeom>
            <a:avLst/>
            <a:gdLst/>
            <a:ahLst/>
            <a:cxnLst/>
            <a:rect l="l" t="t" r="r" b="b"/>
            <a:pathLst>
              <a:path w="1394599" h="1606651">
                <a:moveTo>
                  <a:pt x="1394599" y="404368"/>
                </a:moveTo>
                <a:lnTo>
                  <a:pt x="1390789" y="1203706"/>
                </a:lnTo>
                <a:lnTo>
                  <a:pt x="700544" y="1606651"/>
                </a:lnTo>
                <a:lnTo>
                  <a:pt x="0" y="1202182"/>
                </a:lnTo>
                <a:lnTo>
                  <a:pt x="3898" y="402971"/>
                </a:lnTo>
                <a:lnTo>
                  <a:pt x="694067" y="0"/>
                </a:lnTo>
                <a:lnTo>
                  <a:pt x="1394599" y="404368"/>
                </a:lnTo>
                <a:close/>
              </a:path>
            </a:pathLst>
          </a:custGeom>
          <a:ln w="12699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691258" y="5302758"/>
            <a:ext cx="1394587" cy="1555240"/>
          </a:xfrm>
          <a:custGeom>
            <a:avLst/>
            <a:gdLst/>
            <a:ahLst/>
            <a:cxnLst/>
            <a:rect l="l" t="t" r="r" b="b"/>
            <a:pathLst>
              <a:path w="1394587" h="1555240">
                <a:moveTo>
                  <a:pt x="1394587" y="404406"/>
                </a:moveTo>
                <a:lnTo>
                  <a:pt x="1390777" y="1203667"/>
                </a:lnTo>
                <a:lnTo>
                  <a:pt x="788600" y="1555240"/>
                </a:lnTo>
                <a:lnTo>
                  <a:pt x="611471" y="1555240"/>
                </a:lnTo>
                <a:lnTo>
                  <a:pt x="0" y="1202220"/>
                </a:lnTo>
                <a:lnTo>
                  <a:pt x="3937" y="402958"/>
                </a:lnTo>
                <a:lnTo>
                  <a:pt x="694055" y="0"/>
                </a:lnTo>
                <a:lnTo>
                  <a:pt x="1394587" y="404406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710308" y="2750058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694055" y="0"/>
                </a:lnTo>
                <a:lnTo>
                  <a:pt x="3937" y="402970"/>
                </a:lnTo>
                <a:lnTo>
                  <a:pt x="0" y="1202181"/>
                </a:lnTo>
                <a:lnTo>
                  <a:pt x="700532" y="1606677"/>
                </a:lnTo>
                <a:lnTo>
                  <a:pt x="1390777" y="1203705"/>
                </a:lnTo>
                <a:lnTo>
                  <a:pt x="1394587" y="404367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710308" y="2750058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5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976871" y="1454658"/>
            <a:ext cx="1394599" cy="1606677"/>
          </a:xfrm>
          <a:custGeom>
            <a:avLst/>
            <a:gdLst/>
            <a:ahLst/>
            <a:cxnLst/>
            <a:rect l="l" t="t" r="r" b="b"/>
            <a:pathLst>
              <a:path w="1394599" h="1606677">
                <a:moveTo>
                  <a:pt x="1394599" y="404367"/>
                </a:moveTo>
                <a:lnTo>
                  <a:pt x="1390789" y="1203705"/>
                </a:lnTo>
                <a:lnTo>
                  <a:pt x="700544" y="1606677"/>
                </a:lnTo>
                <a:lnTo>
                  <a:pt x="0" y="1202181"/>
                </a:lnTo>
                <a:lnTo>
                  <a:pt x="3898" y="402970"/>
                </a:lnTo>
                <a:lnTo>
                  <a:pt x="694067" y="0"/>
                </a:lnTo>
                <a:lnTo>
                  <a:pt x="1394599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987158" y="4035932"/>
            <a:ext cx="1394587" cy="1606651"/>
          </a:xfrm>
          <a:custGeom>
            <a:avLst/>
            <a:gdLst/>
            <a:ahLst/>
            <a:cxnLst/>
            <a:rect l="l" t="t" r="r" b="b"/>
            <a:pathLst>
              <a:path w="1394587" h="1606651">
                <a:moveTo>
                  <a:pt x="1394587" y="404368"/>
                </a:moveTo>
                <a:lnTo>
                  <a:pt x="694055" y="0"/>
                </a:lnTo>
                <a:lnTo>
                  <a:pt x="3937" y="402971"/>
                </a:lnTo>
                <a:lnTo>
                  <a:pt x="0" y="1202182"/>
                </a:lnTo>
                <a:lnTo>
                  <a:pt x="700532" y="1606651"/>
                </a:lnTo>
                <a:lnTo>
                  <a:pt x="1390777" y="1203706"/>
                </a:lnTo>
                <a:lnTo>
                  <a:pt x="1394587" y="404368"/>
                </a:lnTo>
                <a:close/>
              </a:path>
            </a:pathLst>
          </a:custGeom>
          <a:solidFill>
            <a:srgbClr val="FFFFFF">
              <a:alpha val="10196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987158" y="4035932"/>
            <a:ext cx="1394587" cy="1606651"/>
          </a:xfrm>
          <a:custGeom>
            <a:avLst/>
            <a:gdLst/>
            <a:ahLst/>
            <a:cxnLst/>
            <a:rect l="l" t="t" r="r" b="b"/>
            <a:pathLst>
              <a:path w="1394587" h="1606651">
                <a:moveTo>
                  <a:pt x="1394587" y="404368"/>
                </a:moveTo>
                <a:lnTo>
                  <a:pt x="1390777" y="1203706"/>
                </a:lnTo>
                <a:lnTo>
                  <a:pt x="700532" y="1606651"/>
                </a:lnTo>
                <a:lnTo>
                  <a:pt x="0" y="1202182"/>
                </a:lnTo>
                <a:lnTo>
                  <a:pt x="3937" y="402971"/>
                </a:lnTo>
                <a:lnTo>
                  <a:pt x="694055" y="0"/>
                </a:lnTo>
                <a:lnTo>
                  <a:pt x="1394587" y="404368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730108" y="275958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694055" y="0"/>
                </a:lnTo>
                <a:lnTo>
                  <a:pt x="3937" y="402970"/>
                </a:lnTo>
                <a:lnTo>
                  <a:pt x="0" y="1202181"/>
                </a:lnTo>
                <a:lnTo>
                  <a:pt x="700532" y="1606677"/>
                </a:lnTo>
                <a:lnTo>
                  <a:pt x="1390777" y="1203705"/>
                </a:lnTo>
                <a:lnTo>
                  <a:pt x="1394587" y="404367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730108" y="2759583"/>
            <a:ext cx="1394587" cy="1606677"/>
          </a:xfrm>
          <a:custGeom>
            <a:avLst/>
            <a:gdLst/>
            <a:ahLst/>
            <a:cxnLst/>
            <a:rect l="l" t="t" r="r" b="b"/>
            <a:pathLst>
              <a:path w="1394587" h="1606677">
                <a:moveTo>
                  <a:pt x="1394587" y="404367"/>
                </a:moveTo>
                <a:lnTo>
                  <a:pt x="1390777" y="1203705"/>
                </a:lnTo>
                <a:lnTo>
                  <a:pt x="700532" y="1606677"/>
                </a:lnTo>
                <a:lnTo>
                  <a:pt x="0" y="1202181"/>
                </a:lnTo>
                <a:lnTo>
                  <a:pt x="3937" y="402970"/>
                </a:lnTo>
                <a:lnTo>
                  <a:pt x="694055" y="0"/>
                </a:lnTo>
                <a:lnTo>
                  <a:pt x="1394587" y="404367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463534" y="4043867"/>
            <a:ext cx="680466" cy="1587131"/>
          </a:xfrm>
          <a:custGeom>
            <a:avLst/>
            <a:gdLst/>
            <a:ahLst/>
            <a:cxnLst/>
            <a:rect l="l" t="t" r="r" b="b"/>
            <a:pathLst>
              <a:path w="680466" h="1587131">
                <a:moveTo>
                  <a:pt x="680466" y="1587131"/>
                </a:moveTo>
                <a:lnTo>
                  <a:pt x="680466" y="0"/>
                </a:lnTo>
                <a:lnTo>
                  <a:pt x="3937" y="395036"/>
                </a:lnTo>
                <a:lnTo>
                  <a:pt x="0" y="1194247"/>
                </a:lnTo>
                <a:lnTo>
                  <a:pt x="680466" y="1587131"/>
                </a:lnTo>
                <a:close/>
              </a:path>
            </a:pathLst>
          </a:custGeom>
          <a:solidFill>
            <a:srgbClr val="FFFFFF">
              <a:alpha val="3921"/>
            </a:srgbClr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463534" y="4043867"/>
            <a:ext cx="680466" cy="1587131"/>
          </a:xfrm>
          <a:custGeom>
            <a:avLst/>
            <a:gdLst/>
            <a:ahLst/>
            <a:cxnLst/>
            <a:rect l="l" t="t" r="r" b="b"/>
            <a:pathLst>
              <a:path w="680466" h="1587131">
                <a:moveTo>
                  <a:pt x="680466" y="1587131"/>
                </a:moveTo>
                <a:lnTo>
                  <a:pt x="0" y="1194247"/>
                </a:lnTo>
                <a:lnTo>
                  <a:pt x="3937" y="395036"/>
                </a:lnTo>
                <a:lnTo>
                  <a:pt x="680466" y="0"/>
                </a:lnTo>
                <a:lnTo>
                  <a:pt x="680466" y="1587131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463534" y="1500692"/>
            <a:ext cx="680466" cy="1587155"/>
          </a:xfrm>
          <a:custGeom>
            <a:avLst/>
            <a:gdLst/>
            <a:ahLst/>
            <a:cxnLst/>
            <a:rect l="l" t="t" r="r" b="b"/>
            <a:pathLst>
              <a:path w="680466" h="1587155">
                <a:moveTo>
                  <a:pt x="680466" y="1587155"/>
                </a:moveTo>
                <a:lnTo>
                  <a:pt x="0" y="1194247"/>
                </a:lnTo>
                <a:lnTo>
                  <a:pt x="3937" y="395036"/>
                </a:lnTo>
                <a:lnTo>
                  <a:pt x="680466" y="0"/>
                </a:lnTo>
                <a:lnTo>
                  <a:pt x="680466" y="1587155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57200" y="333755"/>
            <a:ext cx="8229600" cy="6185916"/>
          </a:xfrm>
          <a:custGeom>
            <a:avLst/>
            <a:gdLst/>
            <a:ahLst/>
            <a:cxnLst/>
            <a:rect l="l" t="t" r="r" b="b"/>
            <a:pathLst>
              <a:path w="8229600" h="6185916">
                <a:moveTo>
                  <a:pt x="0" y="6185916"/>
                </a:moveTo>
                <a:lnTo>
                  <a:pt x="8229600" y="6185916"/>
                </a:lnTo>
                <a:lnTo>
                  <a:pt x="8229600" y="0"/>
                </a:lnTo>
                <a:lnTo>
                  <a:pt x="0" y="0"/>
                </a:lnTo>
                <a:lnTo>
                  <a:pt x="0" y="618591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57200" y="333755"/>
            <a:ext cx="8229600" cy="6185916"/>
          </a:xfrm>
          <a:custGeom>
            <a:avLst/>
            <a:gdLst/>
            <a:ahLst/>
            <a:cxnLst/>
            <a:rect l="l" t="t" r="r" b="b"/>
            <a:pathLst>
              <a:path w="8229600" h="6185916">
                <a:moveTo>
                  <a:pt x="0" y="6185916"/>
                </a:moveTo>
                <a:lnTo>
                  <a:pt x="8229600" y="6185916"/>
                </a:lnTo>
                <a:lnTo>
                  <a:pt x="8229600" y="0"/>
                </a:lnTo>
                <a:lnTo>
                  <a:pt x="0" y="0"/>
                </a:lnTo>
                <a:lnTo>
                  <a:pt x="0" y="6185916"/>
                </a:lnTo>
                <a:close/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562094" y="0"/>
            <a:ext cx="3678936" cy="678941"/>
          </a:xfrm>
          <a:custGeom>
            <a:avLst/>
            <a:gdLst/>
            <a:ahLst/>
            <a:cxnLst/>
            <a:rect l="l" t="t" r="r" b="b"/>
            <a:pathLst>
              <a:path w="3678936" h="678941">
                <a:moveTo>
                  <a:pt x="3678936" y="678941"/>
                </a:moveTo>
                <a:lnTo>
                  <a:pt x="3678936" y="0"/>
                </a:lnTo>
                <a:lnTo>
                  <a:pt x="0" y="0"/>
                </a:lnTo>
                <a:lnTo>
                  <a:pt x="0" y="678941"/>
                </a:lnTo>
                <a:lnTo>
                  <a:pt x="3678936" y="678941"/>
                </a:lnTo>
                <a:close/>
              </a:path>
            </a:pathLst>
          </a:custGeom>
          <a:solidFill>
            <a:srgbClr val="F5F5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562094" y="0"/>
            <a:ext cx="3678936" cy="678941"/>
          </a:xfrm>
          <a:custGeom>
            <a:avLst/>
            <a:gdLst/>
            <a:ahLst/>
            <a:cxnLst/>
            <a:rect l="l" t="t" r="r" b="b"/>
            <a:pathLst>
              <a:path w="3678936" h="678941">
                <a:moveTo>
                  <a:pt x="3678936" y="678941"/>
                </a:moveTo>
                <a:lnTo>
                  <a:pt x="0" y="678941"/>
                </a:lnTo>
                <a:lnTo>
                  <a:pt x="0" y="0"/>
                </a:lnTo>
                <a:lnTo>
                  <a:pt x="3678936" y="0"/>
                </a:lnTo>
                <a:lnTo>
                  <a:pt x="3678936" y="678941"/>
                </a:lnTo>
                <a:close/>
              </a:path>
            </a:pathLst>
          </a:custGeom>
          <a:ln w="28956">
            <a:solidFill>
              <a:srgbClr val="74A40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649724" y="0"/>
            <a:ext cx="3505200" cy="601979"/>
          </a:xfrm>
          <a:custGeom>
            <a:avLst/>
            <a:gdLst/>
            <a:ahLst/>
            <a:cxnLst/>
            <a:rect l="l" t="t" r="r" b="b"/>
            <a:pathLst>
              <a:path w="3505200" h="601979">
                <a:moveTo>
                  <a:pt x="3505200" y="601979"/>
                </a:moveTo>
                <a:lnTo>
                  <a:pt x="3505200" y="0"/>
                </a:lnTo>
                <a:lnTo>
                  <a:pt x="0" y="0"/>
                </a:lnTo>
                <a:lnTo>
                  <a:pt x="0" y="601979"/>
                </a:lnTo>
                <a:lnTo>
                  <a:pt x="3505200" y="601979"/>
                </a:lnTo>
                <a:close/>
              </a:path>
            </a:pathLst>
          </a:custGeom>
          <a:solidFill>
            <a:srgbClr val="70685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801368" y="815327"/>
            <a:ext cx="1521713" cy="9807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427476" y="1071346"/>
            <a:ext cx="546366" cy="4412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105655" y="819912"/>
            <a:ext cx="1520189" cy="94716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753100" y="1071359"/>
            <a:ext cx="598182" cy="44273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505956" y="816851"/>
            <a:ext cx="1521713" cy="98070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054596" y="1807451"/>
            <a:ext cx="441198" cy="39244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496812" y="2231136"/>
            <a:ext cx="1600962" cy="99745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795772" y="2510028"/>
            <a:ext cx="599719" cy="44119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119372" y="2253996"/>
            <a:ext cx="1520189" cy="94716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457955" y="2506954"/>
            <a:ext cx="552462" cy="44122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1776983" y="2226551"/>
            <a:ext cx="1572006" cy="99594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339340" y="3241548"/>
            <a:ext cx="441223" cy="39090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798320" y="3689604"/>
            <a:ext cx="1520190" cy="94716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1981200" y="4572000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>
                <a:moveTo>
                  <a:pt x="0" y="0"/>
                </a:moveTo>
                <a:lnTo>
                  <a:pt x="228600" y="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581400" y="3810000"/>
            <a:ext cx="0" cy="838200"/>
          </a:xfrm>
          <a:custGeom>
            <a:avLst/>
            <a:gdLst/>
            <a:ahLst/>
            <a:cxnLst/>
            <a:rect l="l" t="t" r="r" b="b"/>
            <a:pathLst>
              <a:path h="838200">
                <a:moveTo>
                  <a:pt x="0" y="0"/>
                </a:moveTo>
                <a:lnTo>
                  <a:pt x="0" y="83820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2209800" y="419100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299204" y="3425939"/>
            <a:ext cx="1520189" cy="77191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854196" y="4245851"/>
            <a:ext cx="2283714" cy="90907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3581400" y="3810000"/>
            <a:ext cx="787146" cy="0"/>
          </a:xfrm>
          <a:custGeom>
            <a:avLst/>
            <a:gdLst/>
            <a:ahLst/>
            <a:cxnLst/>
            <a:rect l="l" t="t" r="r" b="b"/>
            <a:pathLst>
              <a:path w="787146">
                <a:moveTo>
                  <a:pt x="0" y="0"/>
                </a:moveTo>
                <a:lnTo>
                  <a:pt x="787146" y="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041904" y="4191000"/>
            <a:ext cx="539115" cy="5842"/>
          </a:xfrm>
          <a:custGeom>
            <a:avLst/>
            <a:gdLst/>
            <a:ahLst/>
            <a:cxnLst/>
            <a:rect l="l" t="t" r="r" b="b"/>
            <a:pathLst>
              <a:path w="539115" h="5842">
                <a:moveTo>
                  <a:pt x="0" y="5842"/>
                </a:moveTo>
                <a:lnTo>
                  <a:pt x="539115" y="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710172" y="5337048"/>
            <a:ext cx="1570481" cy="99594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255008" y="5390388"/>
            <a:ext cx="1518665" cy="94565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798320" y="5388864"/>
            <a:ext cx="1520190" cy="94717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274052" y="4741164"/>
            <a:ext cx="441198" cy="58140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012180" y="5643372"/>
            <a:ext cx="476262" cy="44122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439667" y="5667756"/>
            <a:ext cx="509803" cy="441223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3581400" y="4648200"/>
            <a:ext cx="393573" cy="0"/>
          </a:xfrm>
          <a:custGeom>
            <a:avLst/>
            <a:gdLst/>
            <a:ahLst/>
            <a:cxnLst/>
            <a:rect l="l" t="t" r="r" b="b"/>
            <a:pathLst>
              <a:path w="393573">
                <a:moveTo>
                  <a:pt x="0" y="0"/>
                </a:moveTo>
                <a:lnTo>
                  <a:pt x="393573" y="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777484" y="3790188"/>
            <a:ext cx="622935" cy="0"/>
          </a:xfrm>
          <a:custGeom>
            <a:avLst/>
            <a:gdLst/>
            <a:ahLst/>
            <a:cxnLst/>
            <a:rect l="l" t="t" r="r" b="b"/>
            <a:pathLst>
              <a:path w="622935">
                <a:moveTo>
                  <a:pt x="0" y="0"/>
                </a:moveTo>
                <a:lnTo>
                  <a:pt x="622935" y="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096000" y="4677156"/>
            <a:ext cx="299085" cy="1396"/>
          </a:xfrm>
          <a:custGeom>
            <a:avLst/>
            <a:gdLst/>
            <a:ahLst/>
            <a:cxnLst/>
            <a:rect l="l" t="t" r="r" b="b"/>
            <a:pathLst>
              <a:path w="299085" h="1397">
                <a:moveTo>
                  <a:pt x="0" y="1397"/>
                </a:moveTo>
                <a:lnTo>
                  <a:pt x="299085" y="0"/>
                </a:lnTo>
              </a:path>
            </a:pathLst>
          </a:custGeom>
          <a:ln w="9143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394704" y="3810000"/>
            <a:ext cx="5715" cy="867029"/>
          </a:xfrm>
          <a:custGeom>
            <a:avLst/>
            <a:gdLst/>
            <a:ahLst/>
            <a:cxnLst/>
            <a:rect l="l" t="t" r="r" b="b"/>
            <a:pathLst>
              <a:path w="5715" h="867028">
                <a:moveTo>
                  <a:pt x="5715" y="0"/>
                </a:moveTo>
                <a:lnTo>
                  <a:pt x="0" y="867029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394704" y="4184904"/>
            <a:ext cx="539115" cy="5841"/>
          </a:xfrm>
          <a:custGeom>
            <a:avLst/>
            <a:gdLst/>
            <a:ahLst/>
            <a:cxnLst/>
            <a:rect l="l" t="t" r="r" b="b"/>
            <a:pathLst>
              <a:path w="539115" h="5841">
                <a:moveTo>
                  <a:pt x="0" y="5842"/>
                </a:moveTo>
                <a:lnTo>
                  <a:pt x="539115" y="0"/>
                </a:lnTo>
              </a:path>
            </a:pathLst>
          </a:custGeom>
          <a:ln w="9144">
            <a:solidFill>
              <a:srgbClr val="92C5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687311" y="3634740"/>
            <a:ext cx="1570481" cy="997458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030286" y="73306"/>
            <a:ext cx="962392" cy="482600"/>
          </a:xfrm>
          <a:prstGeom prst="rect">
            <a:avLst/>
          </a:prstGeom>
        </p:spPr>
        <p:txBody>
          <a:bodyPr wrap="square" lIns="0" tIns="24130" rIns="0" bIns="0" rtlCol="0">
            <a:noAutofit/>
          </a:bodyPr>
          <a:lstStyle/>
          <a:p>
            <a:pPr marL="12700">
              <a:lnSpc>
                <a:spcPts val="3800"/>
              </a:lnSpc>
            </a:pPr>
            <a:r>
              <a:rPr sz="3600" b="1" dirty="0">
                <a:solidFill>
                  <a:srgbClr val="93C500"/>
                </a:solidFill>
                <a:latin typeface="Century Gothic"/>
                <a:cs typeface="Century Gothic"/>
              </a:rPr>
              <a:t>Alur</a:t>
            </a:r>
            <a:endParaRPr sz="3600" dirty="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26982" y="73306"/>
            <a:ext cx="624180" cy="482600"/>
          </a:xfrm>
          <a:prstGeom prst="rect">
            <a:avLst/>
          </a:prstGeom>
        </p:spPr>
        <p:txBody>
          <a:bodyPr wrap="square" lIns="0" tIns="24130" rIns="0" bIns="0" rtlCol="0">
            <a:noAutofit/>
          </a:bodyPr>
          <a:lstStyle/>
          <a:p>
            <a:pPr marL="12700">
              <a:lnSpc>
                <a:spcPts val="3800"/>
              </a:lnSpc>
            </a:pPr>
            <a:r>
              <a:rPr sz="3600" b="1" dirty="0">
                <a:solidFill>
                  <a:srgbClr val="93C500"/>
                </a:solidFill>
                <a:latin typeface="Century Gothic"/>
                <a:cs typeface="Century Gothic"/>
              </a:rPr>
              <a:t>TA</a:t>
            </a:r>
            <a:endParaRPr sz="3600" dirty="0">
              <a:latin typeface="Century Gothic"/>
              <a:cs typeface="Century Gothic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685604" y="73306"/>
            <a:ext cx="1118215" cy="482600"/>
          </a:xfrm>
          <a:prstGeom prst="rect">
            <a:avLst/>
          </a:prstGeom>
        </p:spPr>
        <p:txBody>
          <a:bodyPr wrap="square" lIns="0" tIns="24130" rIns="0" bIns="0" rtlCol="0">
            <a:noAutofit/>
          </a:bodyPr>
          <a:lstStyle/>
          <a:p>
            <a:pPr marL="12700">
              <a:lnSpc>
                <a:spcPts val="3800"/>
              </a:lnSpc>
            </a:pPr>
            <a:r>
              <a:rPr sz="3600" b="1" dirty="0">
                <a:solidFill>
                  <a:srgbClr val="93C500"/>
                </a:solidFill>
                <a:latin typeface="Century Gothic"/>
                <a:cs typeface="Century Gothic"/>
              </a:rPr>
              <a:t>20</a:t>
            </a:r>
            <a:r>
              <a:rPr lang="en-US" sz="3600" b="1" dirty="0">
                <a:solidFill>
                  <a:srgbClr val="93C500"/>
                </a:solidFill>
                <a:latin typeface="Century Gothic"/>
                <a:cs typeface="Century Gothic"/>
              </a:rPr>
              <a:t>23</a:t>
            </a:r>
            <a:endParaRPr sz="3600" dirty="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77639" y="4361505"/>
            <a:ext cx="1063723" cy="178104"/>
          </a:xfrm>
          <a:prstGeom prst="rect">
            <a:avLst/>
          </a:prstGeom>
        </p:spPr>
        <p:txBody>
          <a:bodyPr wrap="square" lIns="0" tIns="8572" rIns="0" bIns="0" rtlCol="0">
            <a:noAutofit/>
          </a:bodyPr>
          <a:lstStyle/>
          <a:p>
            <a:pPr marL="12700">
              <a:lnSpc>
                <a:spcPts val="1350"/>
              </a:lnSpc>
            </a:pP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DP 2 : Bab 1-5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48637" y="5752837"/>
            <a:ext cx="1043795" cy="177800"/>
          </a:xfrm>
          <a:prstGeom prst="rect">
            <a:avLst/>
          </a:prstGeom>
        </p:spPr>
        <p:txBody>
          <a:bodyPr wrap="square" lIns="0" tIns="8572" rIns="0" bIns="0" rtlCol="0">
            <a:noAutofit/>
          </a:bodyPr>
          <a:lstStyle/>
          <a:p>
            <a:pPr marL="12700">
              <a:lnSpc>
                <a:spcPts val="1350"/>
              </a:lnSpc>
            </a:pP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(sudah dijilid)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89191" y="5843058"/>
            <a:ext cx="1040607" cy="177800"/>
          </a:xfrm>
          <a:prstGeom prst="rect">
            <a:avLst/>
          </a:prstGeom>
        </p:spPr>
        <p:txBody>
          <a:bodyPr wrap="square" lIns="0" tIns="8572" rIns="0" bIns="0" rtlCol="0">
            <a:noAutofit/>
          </a:bodyPr>
          <a:lstStyle/>
          <a:p>
            <a:pPr marL="12700">
              <a:lnSpc>
                <a:spcPts val="1350"/>
              </a:lnSpc>
            </a:pP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31 Juli – 4 Agt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42485" y="5868051"/>
            <a:ext cx="769067" cy="177800"/>
          </a:xfrm>
          <a:prstGeom prst="rect">
            <a:avLst/>
          </a:prstGeom>
        </p:spPr>
        <p:txBody>
          <a:bodyPr wrap="square" lIns="0" tIns="8572" rIns="0" bIns="0" rtlCol="0">
            <a:noAutofit/>
          </a:bodyPr>
          <a:lstStyle/>
          <a:p>
            <a:pPr marL="12700">
              <a:lnSpc>
                <a:spcPts val="1350"/>
              </a:lnSpc>
            </a:pPr>
            <a:r>
              <a:rPr sz="1200" b="1" spc="1" dirty="0">
                <a:solidFill>
                  <a:srgbClr val="FFFFFF"/>
                </a:solidFill>
                <a:latin typeface="Century Gothic"/>
                <a:cs typeface="Century Gothic"/>
              </a:rPr>
              <a:t>7 – 14 Agt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81400" y="3810000"/>
            <a:ext cx="393573" cy="838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3974973" y="3810000"/>
            <a:ext cx="393573" cy="838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457200" y="0"/>
            <a:ext cx="4104894" cy="3337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562094" y="0"/>
            <a:ext cx="3678936" cy="3337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57200" y="333755"/>
            <a:ext cx="4104894" cy="3451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4562094" y="333755"/>
            <a:ext cx="3678936" cy="3451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8241030" y="333755"/>
            <a:ext cx="445769" cy="3451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57200" y="678941"/>
            <a:ext cx="8229600" cy="5840730"/>
          </a:xfrm>
          <a:prstGeom prst="rect">
            <a:avLst/>
          </a:prstGeom>
        </p:spPr>
        <p:txBody>
          <a:bodyPr wrap="square" lIns="0" tIns="1139" rIns="0" bIns="0" rtlCol="0">
            <a:noAutofit/>
          </a:bodyPr>
          <a:lstStyle/>
          <a:p>
            <a:pPr>
              <a:lnSpc>
                <a:spcPts val="600"/>
              </a:lnSpc>
            </a:pPr>
            <a:endParaRPr sz="600" dirty="0"/>
          </a:p>
          <a:p>
            <a:pPr marL="1626571" marR="872961" algn="ctr">
              <a:lnSpc>
                <a:spcPct val="102172"/>
              </a:lnSpc>
              <a:spcBef>
                <a:spcPts val="1000"/>
              </a:spcBef>
            </a:pP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Pendaftaran                                                                                      </a:t>
            </a:r>
            <a:r>
              <a:rPr sz="1200" b="1" spc="27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Pengumuman</a:t>
            </a:r>
            <a:endParaRPr sz="1200" dirty="0">
              <a:latin typeface="Century Gothic"/>
              <a:cs typeface="Century Gothic"/>
            </a:endParaRPr>
          </a:p>
          <a:p>
            <a:pPr marL="1592326">
              <a:lnSpc>
                <a:spcPts val="1330"/>
              </a:lnSpc>
              <a:spcBef>
                <a:spcPts val="66"/>
              </a:spcBef>
            </a:pP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Judul &amp; Calon                             </a:t>
            </a:r>
            <a:r>
              <a:rPr sz="1200" b="1" spc="7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Proses Seleksi                                      </a:t>
            </a:r>
            <a:r>
              <a:rPr sz="1200" b="1" spc="6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Dosen</a:t>
            </a:r>
            <a:endParaRPr sz="1200" dirty="0">
              <a:latin typeface="Century Gothic"/>
              <a:cs typeface="Century Gothic"/>
            </a:endParaRPr>
          </a:p>
          <a:p>
            <a:pPr marL="1846865" marR="920887" algn="ctr">
              <a:lnSpc>
                <a:spcPts val="1820"/>
              </a:lnSpc>
              <a:spcBef>
                <a:spcPts val="24"/>
              </a:spcBef>
            </a:pPr>
            <a:r>
              <a:rPr sz="1800" b="1" spc="0" baseline="18124" dirty="0" err="1">
                <a:solidFill>
                  <a:srgbClr val="FFFFFF"/>
                </a:solidFill>
                <a:latin typeface="Century Gothic"/>
                <a:cs typeface="Century Gothic"/>
              </a:rPr>
              <a:t>Dosen</a:t>
            </a:r>
            <a:r>
              <a:rPr sz="1800" b="1" spc="0" baseline="18124" dirty="0">
                <a:solidFill>
                  <a:srgbClr val="FFFFFF"/>
                </a:solidFill>
                <a:latin typeface="Century Gothic"/>
                <a:cs typeface="Century Gothic"/>
              </a:rPr>
              <a:t>                                       </a:t>
            </a:r>
            <a:r>
              <a:rPr sz="1800" b="1" spc="150" baseline="1812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lang="en-US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2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-</a:t>
            </a:r>
            <a:r>
              <a:rPr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lang="en-ID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4</a:t>
            </a:r>
            <a:r>
              <a:rPr sz="1200" spc="2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Mar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                                   </a:t>
            </a:r>
            <a:r>
              <a:rPr sz="1200" spc="186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800" b="1" spc="0" baseline="18124" dirty="0">
                <a:solidFill>
                  <a:srgbClr val="FFFFFF"/>
                </a:solidFill>
                <a:latin typeface="Century Gothic"/>
                <a:cs typeface="Century Gothic"/>
              </a:rPr>
              <a:t>Pembimbing</a:t>
            </a:r>
            <a:endParaRPr sz="1200" dirty="0">
              <a:latin typeface="Century Gothic"/>
              <a:cs typeface="Century Gothic"/>
            </a:endParaRPr>
          </a:p>
          <a:p>
            <a:pPr marL="1595374">
              <a:lnSpc>
                <a:spcPts val="1335"/>
              </a:lnSpc>
            </a:pPr>
            <a:r>
              <a:rPr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2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0</a:t>
            </a:r>
            <a:r>
              <a:rPr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1200" dirty="0">
                <a:solidFill>
                  <a:srgbClr val="FFFFFF"/>
                </a:solidFill>
                <a:latin typeface="Century Gothic"/>
                <a:cs typeface="Century Gothic"/>
              </a:rPr>
              <a:t>Feb</a:t>
            </a:r>
            <a:r>
              <a:rPr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-1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sz="1200" spc="1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ID" sz="1200" spc="-4" dirty="0" err="1">
                <a:solidFill>
                  <a:srgbClr val="FFFFFF"/>
                </a:solidFill>
                <a:latin typeface="Century Gothic"/>
                <a:cs typeface="Century Gothic"/>
              </a:rPr>
              <a:t>Maret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                                                                                        </a:t>
            </a:r>
            <a:r>
              <a:rPr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lang="en-ID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5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1200" spc="-4" dirty="0" err="1">
                <a:solidFill>
                  <a:srgbClr val="FFFFFF"/>
                </a:solidFill>
                <a:latin typeface="Century Gothic"/>
                <a:cs typeface="Century Gothic"/>
              </a:rPr>
              <a:t>Maret</a:t>
            </a:r>
            <a:endParaRPr sz="1200" dirty="0">
              <a:latin typeface="Century Gothic"/>
              <a:cs typeface="Century Gothic"/>
            </a:endParaRPr>
          </a:p>
          <a:p>
            <a:pPr marL="1563611" marR="738087" algn="ctr">
              <a:lnSpc>
                <a:spcPts val="1471"/>
              </a:lnSpc>
              <a:spcBef>
                <a:spcPts val="5921"/>
              </a:spcBef>
            </a:pP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Pengumpulan                                </a:t>
            </a:r>
            <a:r>
              <a:rPr sz="1200" b="1" spc="3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Bimbingan                               </a:t>
            </a:r>
            <a:r>
              <a:rPr sz="1200" b="1" spc="8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Seminar Proposal</a:t>
            </a:r>
            <a:endParaRPr sz="1200" dirty="0">
              <a:latin typeface="Century Gothic"/>
              <a:cs typeface="Century Gothic"/>
            </a:endParaRPr>
          </a:p>
          <a:p>
            <a:pPr marL="1764636" marR="1159871" algn="ctr">
              <a:lnSpc>
                <a:spcPts val="1330"/>
              </a:lnSpc>
              <a:spcBef>
                <a:spcPts val="116"/>
              </a:spcBef>
            </a:pP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Proposal                                </a:t>
            </a:r>
            <a:r>
              <a:rPr sz="1200" b="1" spc="32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Proposal (DP 1)                                     </a:t>
            </a:r>
            <a:r>
              <a:rPr sz="1200" b="1" spc="10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(DP 1)</a:t>
            </a:r>
            <a:endParaRPr lang="nn-NO" sz="1200" dirty="0">
              <a:latin typeface="Century Gothic"/>
              <a:cs typeface="Century Gothic"/>
            </a:endParaRPr>
          </a:p>
          <a:p>
            <a:pPr marL="1845408" marR="865420" algn="ctr">
              <a:lnSpc>
                <a:spcPts val="1471"/>
              </a:lnSpc>
              <a:spcBef>
                <a:spcPts val="248"/>
              </a:spcBef>
            </a:pPr>
            <a:r>
              <a:rPr lang="nn-NO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05 Mei                            </a:t>
            </a:r>
            <a:r>
              <a:rPr lang="nn-NO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116</a:t>
            </a:r>
            <a:r>
              <a:rPr lang="nn-NO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nn-NO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Maret</a:t>
            </a:r>
            <a:r>
              <a:rPr lang="nn-NO" sz="1200" spc="1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nn-NO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–</a:t>
            </a:r>
            <a:r>
              <a:rPr lang="nn-NO" sz="1200" spc="4" dirty="0">
                <a:solidFill>
                  <a:srgbClr val="FFFFFF"/>
                </a:solidFill>
                <a:latin typeface="Century Gothic"/>
                <a:cs typeface="Century Gothic"/>
              </a:rPr>
              <a:t> 04</a:t>
            </a:r>
            <a:r>
              <a:rPr lang="nn-NO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nn-NO" sz="1200" dirty="0">
                <a:solidFill>
                  <a:srgbClr val="FFFFFF"/>
                </a:solidFill>
                <a:latin typeface="Century Gothic"/>
                <a:cs typeface="Century Gothic"/>
              </a:rPr>
              <a:t>M</a:t>
            </a:r>
            <a:r>
              <a:rPr lang="nn-NO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ei                              </a:t>
            </a:r>
            <a:r>
              <a:rPr lang="nn-NO" sz="1200" spc="19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nn-NO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16 </a:t>
            </a:r>
            <a:r>
              <a:rPr lang="nn-NO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- </a:t>
            </a:r>
            <a:r>
              <a:rPr lang="nn-NO" sz="1200" spc="-4" dirty="0">
                <a:solidFill>
                  <a:srgbClr val="FFFFFF"/>
                </a:solidFill>
                <a:latin typeface="Century Gothic"/>
                <a:cs typeface="Century Gothic"/>
              </a:rPr>
              <a:t>21</a:t>
            </a:r>
            <a:r>
              <a:rPr lang="nn-NO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Maret</a:t>
            </a:r>
            <a:endParaRPr lang="nn-NO" sz="1200" dirty="0">
              <a:latin typeface="Century Gothic"/>
              <a:cs typeface="Century Gothic"/>
            </a:endParaRPr>
          </a:p>
          <a:p>
            <a:pPr marL="4083304" marR="3104555" algn="ctr">
              <a:lnSpc>
                <a:spcPct val="102172"/>
              </a:lnSpc>
              <a:spcBef>
                <a:spcPts val="4583"/>
              </a:spcBef>
            </a:pPr>
            <a:r>
              <a:rPr lang="en-ID" sz="1200" b="1" dirty="0">
                <a:solidFill>
                  <a:srgbClr val="FFFFFF"/>
                </a:solidFill>
                <a:latin typeface="Century Gothic"/>
                <a:cs typeface="Century Gothic"/>
              </a:rPr>
              <a:t>DP 1 : Bab 4,5</a:t>
            </a:r>
            <a:endParaRPr lang="en-ID" sz="1200" dirty="0">
              <a:latin typeface="Century Gothic"/>
              <a:cs typeface="Century Gothic"/>
            </a:endParaRPr>
          </a:p>
          <a:p>
            <a:pPr marL="4063238">
              <a:lnSpc>
                <a:spcPts val="1456"/>
              </a:lnSpc>
              <a:spcBef>
                <a:spcPts val="325"/>
              </a:spcBef>
            </a:pPr>
            <a:r>
              <a:rPr lang="en-ID" sz="1200" spc="9" dirty="0">
                <a:solidFill>
                  <a:srgbClr val="FFFFFF"/>
                </a:solidFill>
                <a:latin typeface="Century Gothic"/>
                <a:cs typeface="Century Gothic"/>
              </a:rPr>
              <a:t>06</a:t>
            </a:r>
            <a:r>
              <a:rPr sz="1200" spc="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Mei</a:t>
            </a:r>
            <a:r>
              <a:rPr sz="1200" spc="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- </a:t>
            </a:r>
            <a:r>
              <a:rPr lang="en-US" sz="1200" dirty="0">
                <a:solidFill>
                  <a:srgbClr val="FFFFFF"/>
                </a:solidFill>
                <a:latin typeface="Century Gothic"/>
                <a:cs typeface="Century Gothic"/>
              </a:rPr>
              <a:t>15</a:t>
            </a:r>
            <a:r>
              <a:rPr sz="1200" spc="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spc="0" dirty="0" err="1">
                <a:solidFill>
                  <a:srgbClr val="FFFFFF"/>
                </a:solidFill>
                <a:latin typeface="Century Gothic"/>
                <a:cs typeface="Century Gothic"/>
              </a:rPr>
              <a:t>Ju</a:t>
            </a:r>
            <a:r>
              <a:rPr lang="en-US" sz="1200" spc="0" dirty="0" err="1">
                <a:solidFill>
                  <a:srgbClr val="FFFFFF"/>
                </a:solidFill>
                <a:latin typeface="Century Gothic"/>
                <a:cs typeface="Century Gothic"/>
              </a:rPr>
              <a:t>li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                              </a:t>
            </a:r>
            <a:r>
              <a:rPr sz="1200" spc="1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Pengumpulan</a:t>
            </a:r>
            <a:endParaRPr sz="1200" dirty="0">
              <a:latin typeface="Century Gothic"/>
              <a:cs typeface="Century Gothic"/>
            </a:endParaRPr>
          </a:p>
          <a:p>
            <a:pPr marL="1569151" marR="771515" algn="ctr">
              <a:lnSpc>
                <a:spcPts val="1780"/>
              </a:lnSpc>
              <a:spcBef>
                <a:spcPts val="189"/>
              </a:spcBef>
            </a:pP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Bimbingan TA                                                                                             </a:t>
            </a:r>
            <a:r>
              <a:rPr sz="1200" b="1" spc="9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800" b="1" spc="0" baseline="18124" dirty="0">
                <a:solidFill>
                  <a:srgbClr val="FFFFFF"/>
                </a:solidFill>
                <a:latin typeface="Century Gothic"/>
                <a:cs typeface="Century Gothic"/>
              </a:rPr>
              <a:t>Laporan</a:t>
            </a:r>
            <a:r>
              <a:rPr sz="1800" b="1" spc="-9" baseline="1812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800" b="1" spc="0" baseline="18124" dirty="0">
                <a:solidFill>
                  <a:srgbClr val="FFFFFF"/>
                </a:solidFill>
                <a:latin typeface="Century Gothic"/>
                <a:cs typeface="Century Gothic"/>
              </a:rPr>
              <a:t>TA</a:t>
            </a:r>
            <a:endParaRPr sz="1200" dirty="0">
              <a:latin typeface="Century Gothic"/>
              <a:cs typeface="Century Gothic"/>
            </a:endParaRPr>
          </a:p>
          <a:p>
            <a:pPr marR="1009034" algn="r">
              <a:lnSpc>
                <a:spcPts val="1325"/>
              </a:lnSpc>
            </a:pPr>
            <a:r>
              <a:rPr lang="en-ID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25</a:t>
            </a:r>
            <a:r>
              <a:rPr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ID" sz="1200" spc="0" dirty="0" err="1">
                <a:solidFill>
                  <a:srgbClr val="FFFFFF"/>
                </a:solidFill>
                <a:latin typeface="Century Gothic"/>
                <a:cs typeface="Century Gothic"/>
              </a:rPr>
              <a:t>Juli</a:t>
            </a:r>
            <a:endParaRPr sz="1200" dirty="0">
              <a:latin typeface="Century Gothic"/>
              <a:cs typeface="Century Gothic"/>
            </a:endParaRPr>
          </a:p>
          <a:p>
            <a:pPr marL="3623900" marR="2773646" algn="ctr">
              <a:lnSpc>
                <a:spcPct val="102172"/>
              </a:lnSpc>
              <a:spcBef>
                <a:spcPts val="1354"/>
              </a:spcBef>
            </a:pPr>
            <a:r>
              <a:rPr sz="1200" spc="1" dirty="0">
                <a:solidFill>
                  <a:srgbClr val="FFFFFF"/>
                </a:solidFill>
                <a:latin typeface="Century Gothic"/>
                <a:cs typeface="Century Gothic"/>
              </a:rPr>
              <a:t>Bab 1-3 : 2</a:t>
            </a:r>
            <a:r>
              <a:rPr lang="en-US" sz="1200" spc="1" dirty="0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sz="1200" spc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1200" spc="1" dirty="0">
                <a:solidFill>
                  <a:srgbClr val="FFFFFF"/>
                </a:solidFill>
                <a:latin typeface="Century Gothic"/>
                <a:cs typeface="Century Gothic"/>
              </a:rPr>
              <a:t>Mei</a:t>
            </a:r>
            <a:r>
              <a:rPr sz="1200" spc="1" dirty="0">
                <a:solidFill>
                  <a:srgbClr val="FFFFFF"/>
                </a:solidFill>
                <a:latin typeface="Century Gothic"/>
                <a:cs typeface="Century Gothic"/>
              </a:rPr>
              <a:t> - 1</a:t>
            </a:r>
            <a:r>
              <a:rPr lang="en-US" sz="1200" spc="1" dirty="0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sz="1200" spc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1200" spc="1" dirty="0" err="1">
                <a:solidFill>
                  <a:srgbClr val="FFFFFF"/>
                </a:solidFill>
                <a:latin typeface="Century Gothic"/>
                <a:cs typeface="Century Gothic"/>
              </a:rPr>
              <a:t>juni</a:t>
            </a:r>
            <a:endParaRPr lang="da-DK" sz="1200" dirty="0">
              <a:latin typeface="Century Gothic"/>
              <a:cs typeface="Century Gothic"/>
            </a:endParaRPr>
          </a:p>
          <a:p>
            <a:pPr marL="3664585" marR="2815711" algn="ctr">
              <a:lnSpc>
                <a:spcPct val="102172"/>
              </a:lnSpc>
              <a:spcBef>
                <a:spcPts val="325"/>
              </a:spcBef>
            </a:pPr>
            <a:r>
              <a:rPr lang="da-DK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Bab 4,5 : 12 Juni-</a:t>
            </a:r>
            <a:r>
              <a:rPr lang="da-DK" sz="1200" dirty="0">
                <a:solidFill>
                  <a:srgbClr val="FFFFFF"/>
                </a:solidFill>
                <a:latin typeface="Century Gothic"/>
                <a:cs typeface="Century Gothic"/>
              </a:rPr>
              <a:t>31</a:t>
            </a:r>
            <a:r>
              <a:rPr lang="da-DK" sz="1200" spc="0" dirty="0">
                <a:solidFill>
                  <a:srgbClr val="FFFFFF"/>
                </a:solidFill>
                <a:latin typeface="Century Gothic"/>
                <a:cs typeface="Century Gothic"/>
              </a:rPr>
              <a:t> Juli</a:t>
            </a:r>
            <a:endParaRPr lang="da-DK" sz="1200" dirty="0">
              <a:latin typeface="Century Gothic"/>
              <a:cs typeface="Century Gothic"/>
            </a:endParaRPr>
          </a:p>
          <a:p>
            <a:pPr marL="1444873" marR="794176" algn="ctr">
              <a:lnSpc>
                <a:spcPts val="1471"/>
              </a:lnSpc>
              <a:spcBef>
                <a:spcPts val="4080"/>
              </a:spcBef>
            </a:pPr>
            <a:r>
              <a:rPr sz="1200" b="1" spc="0" dirty="0" err="1">
                <a:solidFill>
                  <a:srgbClr val="FFFFFF"/>
                </a:solidFill>
                <a:latin typeface="Century Gothic"/>
                <a:cs typeface="Century Gothic"/>
              </a:rPr>
              <a:t>Pengumpulan</a:t>
            </a:r>
            <a:r>
              <a:rPr sz="1200" b="1" spc="0" dirty="0">
                <a:solidFill>
                  <a:srgbClr val="FFFFFF"/>
                </a:solidFill>
                <a:latin typeface="Century Gothic"/>
                <a:cs typeface="Century Gothic"/>
              </a:rPr>
              <a:t> TA                                  </a:t>
            </a:r>
            <a:r>
              <a:rPr sz="1200" b="1" spc="5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800" b="1" spc="0" baseline="-40780" dirty="0">
                <a:solidFill>
                  <a:srgbClr val="FFFFFF"/>
                </a:solidFill>
                <a:latin typeface="Century Gothic"/>
                <a:cs typeface="Century Gothic"/>
              </a:rPr>
              <a:t>Revisi  TA                                        </a:t>
            </a:r>
            <a:r>
              <a:rPr sz="1800" b="1" spc="289" baseline="-4078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800" b="1" spc="0" baseline="-31718" dirty="0">
                <a:solidFill>
                  <a:srgbClr val="FFFFFF"/>
                </a:solidFill>
                <a:latin typeface="Century Gothic"/>
                <a:cs typeface="Century Gothic"/>
              </a:rPr>
              <a:t>Sidang</a:t>
            </a:r>
            <a:r>
              <a:rPr sz="1800" b="1" spc="-9" baseline="-31718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1800" b="1" spc="0" baseline="-31718" dirty="0">
                <a:solidFill>
                  <a:srgbClr val="FFFFFF"/>
                </a:solidFill>
                <a:latin typeface="Century Gothic"/>
                <a:cs typeface="Century Gothic"/>
              </a:rPr>
              <a:t>TA</a:t>
            </a:r>
            <a:endParaRPr sz="1200" dirty="0">
              <a:latin typeface="Century Gothic"/>
              <a:cs typeface="Century Gothic"/>
            </a:endParaRPr>
          </a:p>
          <a:p>
            <a:pPr marL="1864741">
              <a:lnSpc>
                <a:spcPct val="102172"/>
              </a:lnSpc>
              <a:spcBef>
                <a:spcPts val="2128"/>
              </a:spcBef>
            </a:pPr>
            <a:r>
              <a:rPr lang="en-ID" sz="1200" b="1" spc="2" dirty="0">
                <a:solidFill>
                  <a:srgbClr val="FFFFFF"/>
                </a:solidFill>
                <a:latin typeface="Century Gothic"/>
                <a:cs typeface="Century Gothic"/>
              </a:rPr>
              <a:t>18</a:t>
            </a:r>
            <a:r>
              <a:rPr sz="1200" b="1" spc="2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ID" sz="1200" b="1" spc="2" dirty="0" err="1">
                <a:solidFill>
                  <a:srgbClr val="FFFFFF"/>
                </a:solidFill>
                <a:latin typeface="Century Gothic"/>
                <a:cs typeface="Century Gothic"/>
              </a:rPr>
              <a:t>Agt</a:t>
            </a:r>
            <a:endParaRPr sz="12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981200" y="4432300"/>
            <a:ext cx="22860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F2ED8FA0-AC8C-4A8A-B41D-14310E5DC724}"/>
              </a:ext>
            </a:extLst>
          </p:cNvPr>
          <p:cNvSpPr/>
          <p:nvPr/>
        </p:nvSpPr>
        <p:spPr>
          <a:xfrm>
            <a:off x="6822832" y="5403342"/>
            <a:ext cx="1326504" cy="788754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latin typeface="Century Gothic" panose="020B0502020202020204" pitchFamily="34" charset="0"/>
              </a:rPr>
              <a:t>Sidang</a:t>
            </a:r>
            <a:r>
              <a:rPr lang="en-US" sz="1400" b="1" dirty="0">
                <a:latin typeface="Century Gothic" panose="020B0502020202020204" pitchFamily="34" charset="0"/>
              </a:rPr>
              <a:t> TA</a:t>
            </a:r>
          </a:p>
          <a:p>
            <a:pPr algn="ctr"/>
            <a:r>
              <a:rPr lang="en-US" sz="1400" b="1" dirty="0">
                <a:latin typeface="Century Gothic" panose="020B0502020202020204" pitchFamily="34" charset="0"/>
              </a:rPr>
              <a:t>31 </a:t>
            </a:r>
            <a:r>
              <a:rPr lang="en-US" sz="1400" b="1" dirty="0" err="1">
                <a:latin typeface="Century Gothic" panose="020B0502020202020204" pitchFamily="34" charset="0"/>
              </a:rPr>
              <a:t>Juli</a:t>
            </a:r>
            <a:r>
              <a:rPr lang="en-US" sz="1400" b="1" dirty="0">
                <a:latin typeface="Century Gothic" panose="020B0502020202020204" pitchFamily="34" charset="0"/>
              </a:rPr>
              <a:t> - 04 </a:t>
            </a:r>
            <a:r>
              <a:rPr lang="en-US" sz="1400" b="1" dirty="0" err="1">
                <a:latin typeface="Century Gothic" panose="020B0502020202020204" pitchFamily="34" charset="0"/>
              </a:rPr>
              <a:t>Agt</a:t>
            </a:r>
            <a:endParaRPr lang="en-ID" sz="1400" b="1" dirty="0">
              <a:latin typeface="Century Gothic" panose="020B0502020202020204" pitchFamily="34" charset="0"/>
            </a:endParaRPr>
          </a:p>
        </p:txBody>
      </p:sp>
      <p:sp>
        <p:nvSpPr>
          <p:cNvPr id="116" name="Rectangle: Rounded Corners 115">
            <a:extLst>
              <a:ext uri="{FF2B5EF4-FFF2-40B4-BE49-F238E27FC236}">
                <a16:creationId xmlns:a16="http://schemas.microsoft.com/office/drawing/2014/main" id="{9AB4A30C-AFF8-4592-8823-D61BCF03DD83}"/>
              </a:ext>
            </a:extLst>
          </p:cNvPr>
          <p:cNvSpPr/>
          <p:nvPr/>
        </p:nvSpPr>
        <p:spPr>
          <a:xfrm>
            <a:off x="4267200" y="5431786"/>
            <a:ext cx="1485900" cy="89281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Revisi</a:t>
            </a:r>
            <a:r>
              <a:rPr lang="en-US" dirty="0"/>
              <a:t> TA</a:t>
            </a:r>
          </a:p>
          <a:p>
            <a:pPr algn="ctr"/>
            <a:r>
              <a:rPr lang="en-US" dirty="0"/>
              <a:t>05-16 </a:t>
            </a:r>
            <a:r>
              <a:rPr lang="en-US" dirty="0" err="1"/>
              <a:t>Agt</a:t>
            </a:r>
            <a:endParaRPr lang="en-ID" dirty="0"/>
          </a:p>
        </p:txBody>
      </p:sp>
      <p:sp>
        <p:nvSpPr>
          <p:cNvPr id="117" name="Rectangle: Rounded Corners 116">
            <a:extLst>
              <a:ext uri="{FF2B5EF4-FFF2-40B4-BE49-F238E27FC236}">
                <a16:creationId xmlns:a16="http://schemas.microsoft.com/office/drawing/2014/main" id="{3A55B0A4-08D4-47C5-9A20-E268A50AE4DB}"/>
              </a:ext>
            </a:extLst>
          </p:cNvPr>
          <p:cNvSpPr/>
          <p:nvPr/>
        </p:nvSpPr>
        <p:spPr>
          <a:xfrm>
            <a:off x="3892676" y="4245830"/>
            <a:ext cx="2209801" cy="100773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DP 2 : Bab 1-5</a:t>
            </a:r>
          </a:p>
          <a:p>
            <a:pPr algn="ctr"/>
            <a:r>
              <a:rPr lang="en-US" sz="1100" dirty="0"/>
              <a:t>Bab 1-3 : 06 Mei – 03 </a:t>
            </a:r>
            <a:r>
              <a:rPr lang="en-US" sz="1100" dirty="0" err="1"/>
              <a:t>Juni</a:t>
            </a:r>
            <a:endParaRPr lang="en-US" sz="1100" dirty="0"/>
          </a:p>
          <a:p>
            <a:pPr algn="ctr"/>
            <a:r>
              <a:rPr lang="en-US" sz="1100" dirty="0"/>
              <a:t>Bab 4,5 : 04 Juni-21 </a:t>
            </a:r>
            <a:r>
              <a:rPr lang="en-US" sz="1100" dirty="0" err="1"/>
              <a:t>Juli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342">
            <a:extLst>
              <a:ext uri="{FF2B5EF4-FFF2-40B4-BE49-F238E27FC236}">
                <a16:creationId xmlns:a16="http://schemas.microsoft.com/office/drawing/2014/main" id="{F24B13F8-F0A3-42AE-8242-5B2D5D44CC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3895"/>
              </p:ext>
            </p:extLst>
          </p:nvPr>
        </p:nvGraphicFramePr>
        <p:xfrm>
          <a:off x="266701" y="838200"/>
          <a:ext cx="8610597" cy="56015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733800">
                  <a:extLst>
                    <a:ext uri="{9D8B030D-6E8A-4147-A177-3AD203B41FA5}">
                      <a16:colId xmlns:a16="http://schemas.microsoft.com/office/drawing/2014/main" val="21262478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928016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602586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45252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9664036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0781441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560474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815934819"/>
                    </a:ext>
                  </a:extLst>
                </a:gridCol>
                <a:gridCol w="609597">
                  <a:extLst>
                    <a:ext uri="{9D8B030D-6E8A-4147-A177-3AD203B41FA5}">
                      <a16:colId xmlns:a16="http://schemas.microsoft.com/office/drawing/2014/main" val="3896668649"/>
                    </a:ext>
                  </a:extLst>
                </a:gridCol>
              </a:tblGrid>
              <a:tr h="38947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/>
                        <a:t>Kegiatan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Feb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Mar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Apr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Mei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Jun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Jul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/>
                        <a:t>Agt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Sep</a:t>
                      </a:r>
                      <a:endParaRPr lang="en-ID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8049936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Pendaftaran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Judul</a:t>
                      </a:r>
                      <a:r>
                        <a:rPr lang="en-US" b="1" dirty="0"/>
                        <a:t> TA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20 Feb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11 Mar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377635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/>
                        <a:t>Proses </a:t>
                      </a:r>
                      <a:r>
                        <a:rPr lang="en-US" b="1" dirty="0" err="1"/>
                        <a:t>Seleksi</a:t>
                      </a:r>
                      <a:r>
                        <a:rPr lang="en-US" b="1" dirty="0"/>
                        <a:t> 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12-16 Mar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7949436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Pengumuman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Pembimbing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15 Mar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31787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/>
                        <a:t>Seminar Proposal (DP 1)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16-21 Mar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230668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Bimbingan</a:t>
                      </a:r>
                      <a:r>
                        <a:rPr lang="en-US" b="1" dirty="0"/>
                        <a:t> Proposal (DP 1)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16 Mar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4 Mei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962812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Pengumpulan</a:t>
                      </a:r>
                      <a:r>
                        <a:rPr lang="en-US" b="1" dirty="0"/>
                        <a:t> Proposal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5 Mei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603359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Bimbingan</a:t>
                      </a:r>
                      <a:r>
                        <a:rPr lang="en-US" b="1" dirty="0"/>
                        <a:t> TA : DP 1 (Bab 4-5)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6 Mei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15 </a:t>
                      </a:r>
                      <a:r>
                        <a:rPr lang="en-US" sz="1100" b="1" dirty="0" err="1"/>
                        <a:t>Juli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9252065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Bimbingan</a:t>
                      </a:r>
                      <a:r>
                        <a:rPr lang="en-US" b="1" dirty="0"/>
                        <a:t> TA : DP 2 (Bab 1-3)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6 Mei</a:t>
                      </a:r>
                      <a:endParaRPr lang="en-ID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3 </a:t>
                      </a:r>
                      <a:r>
                        <a:rPr lang="en-US" sz="1100" b="1" dirty="0" err="1"/>
                        <a:t>Juni</a:t>
                      </a:r>
                      <a:endParaRPr lang="en-ID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278473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Bimbingan</a:t>
                      </a:r>
                      <a:r>
                        <a:rPr lang="en-US" b="1" dirty="0"/>
                        <a:t> TA : DP 2 (Bab 4-5)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4 </a:t>
                      </a:r>
                      <a:r>
                        <a:rPr lang="en-US" sz="1100" b="1" dirty="0" err="1"/>
                        <a:t>Juni</a:t>
                      </a:r>
                      <a:endParaRPr lang="en-ID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21 </a:t>
                      </a:r>
                      <a:r>
                        <a:rPr lang="en-US" sz="1100" b="1" dirty="0" err="1"/>
                        <a:t>Juli</a:t>
                      </a:r>
                      <a:endParaRPr lang="en-ID" sz="11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1116145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Pengumpulan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Laporan</a:t>
                      </a:r>
                      <a:r>
                        <a:rPr lang="en-US" b="1" dirty="0"/>
                        <a:t> TA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/>
                        <a:t>25 </a:t>
                      </a:r>
                      <a:r>
                        <a:rPr lang="en-US" sz="1100" b="1" dirty="0" err="1"/>
                        <a:t>Juli</a:t>
                      </a:r>
                      <a:endParaRPr lang="en-ID" sz="1100" b="1" dirty="0"/>
                    </a:p>
                    <a:p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5702943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Sidang</a:t>
                      </a:r>
                      <a:r>
                        <a:rPr lang="en-US" b="1" dirty="0"/>
                        <a:t> TA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1100" b="1" dirty="0"/>
                        <a:t>31 </a:t>
                      </a:r>
                      <a:r>
                        <a:rPr lang="en-ID" sz="1100" b="1" dirty="0" err="1"/>
                        <a:t>juli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4 </a:t>
                      </a:r>
                      <a:r>
                        <a:rPr lang="en-US" sz="1100" b="1" dirty="0" err="1"/>
                        <a:t>Agt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275545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Revisi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Laporan</a:t>
                      </a:r>
                      <a:r>
                        <a:rPr lang="en-US" b="1" dirty="0"/>
                        <a:t> TA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5-16 </a:t>
                      </a:r>
                      <a:r>
                        <a:rPr lang="en-US" sz="1100" b="1" dirty="0" err="1"/>
                        <a:t>Agt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9839901"/>
                  </a:ext>
                </a:extLst>
              </a:tr>
              <a:tr h="389470">
                <a:tc>
                  <a:txBody>
                    <a:bodyPr/>
                    <a:lstStyle/>
                    <a:p>
                      <a:r>
                        <a:rPr lang="en-US" b="1" dirty="0" err="1"/>
                        <a:t>Pengumpulan</a:t>
                      </a:r>
                      <a:r>
                        <a:rPr lang="en-US" b="1" dirty="0"/>
                        <a:t> </a:t>
                      </a:r>
                      <a:r>
                        <a:rPr lang="en-US" b="1" dirty="0" err="1"/>
                        <a:t>Laporan</a:t>
                      </a:r>
                      <a:r>
                        <a:rPr lang="en-US" b="1" dirty="0"/>
                        <a:t> TA (</a:t>
                      </a:r>
                      <a:r>
                        <a:rPr lang="en-US" b="1" dirty="0" err="1"/>
                        <a:t>Jilid</a:t>
                      </a:r>
                      <a:r>
                        <a:rPr lang="en-US" b="1" dirty="0"/>
                        <a:t>)</a:t>
                      </a:r>
                      <a:endParaRPr lang="en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dirty="0"/>
                        <a:t>18 </a:t>
                      </a:r>
                      <a:r>
                        <a:rPr lang="en-US" sz="1100" b="1" dirty="0" err="1"/>
                        <a:t>Agt</a:t>
                      </a:r>
                      <a:endParaRPr lang="en-ID" sz="11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580602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EA2A907-8507-49F7-8F88-1231397466FE}"/>
              </a:ext>
            </a:extLst>
          </p:cNvPr>
          <p:cNvSpPr txBox="1"/>
          <p:nvPr/>
        </p:nvSpPr>
        <p:spPr>
          <a:xfrm>
            <a:off x="266701" y="304800"/>
            <a:ext cx="8610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Time Schedule</a:t>
            </a:r>
            <a:endParaRPr lang="en-ID" sz="3200" b="1" dirty="0"/>
          </a:p>
        </p:txBody>
      </p:sp>
    </p:spTree>
    <p:extLst>
      <p:ext uri="{BB962C8B-B14F-4D97-AF65-F5344CB8AC3E}">
        <p14:creationId xmlns:p14="http://schemas.microsoft.com/office/powerpoint/2010/main" val="3729443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48735"/>
          </a:xfrm>
        </p:spPr>
        <p:txBody>
          <a:bodyPr>
            <a:normAutofit/>
          </a:bodyPr>
          <a:lstStyle/>
          <a:p>
            <a:r>
              <a:rPr lang="en-US" sz="3200" dirty="0" err="1"/>
              <a:t>Mahasiswa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mendownload</a:t>
            </a:r>
            <a:r>
              <a:rPr lang="en-US" sz="3200" dirty="0"/>
              <a:t> 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0" y="2133600"/>
            <a:ext cx="6019800" cy="327645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1600" b="1" dirty="0"/>
              <a:t>Form :</a:t>
            </a:r>
          </a:p>
          <a:p>
            <a:endParaRPr lang="en-US" sz="1600" b="1" dirty="0"/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chemeClr val="accent1"/>
                </a:solidFill>
              </a:rPr>
              <a:t>a	 	: form pengajuan judul TA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chemeClr val="accent1"/>
                </a:solidFill>
              </a:rPr>
              <a:t>b		: </a:t>
            </a:r>
            <a:r>
              <a:rPr lang="en-US" sz="1600" b="1" dirty="0" err="1">
                <a:solidFill>
                  <a:schemeClr val="accent1"/>
                </a:solidFill>
              </a:rPr>
              <a:t>Hasil</a:t>
            </a:r>
            <a:r>
              <a:rPr lang="en-US" sz="1600" b="1" dirty="0">
                <a:solidFill>
                  <a:schemeClr val="accent1"/>
                </a:solidFill>
              </a:rPr>
              <a:t> </a:t>
            </a:r>
            <a:r>
              <a:rPr lang="en-US" sz="1600" b="1" dirty="0" err="1">
                <a:solidFill>
                  <a:schemeClr val="accent1"/>
                </a:solidFill>
              </a:rPr>
              <a:t>Seleksi</a:t>
            </a:r>
            <a:r>
              <a:rPr lang="en-US" sz="1600" b="1" dirty="0">
                <a:solidFill>
                  <a:schemeClr val="accent1"/>
                </a:solidFill>
              </a:rPr>
              <a:t> </a:t>
            </a:r>
            <a:r>
              <a:rPr lang="en-US" sz="1600" b="1" dirty="0" err="1">
                <a:solidFill>
                  <a:schemeClr val="accent1"/>
                </a:solidFill>
              </a:rPr>
              <a:t>Usulan</a:t>
            </a:r>
            <a:r>
              <a:rPr lang="en-US" sz="1600" b="1" dirty="0">
                <a:solidFill>
                  <a:schemeClr val="accent1"/>
                </a:solidFill>
              </a:rPr>
              <a:t> TA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chemeClr val="accent6"/>
                </a:solidFill>
              </a:rPr>
              <a:t>c1	: Berita Acara Seminar Proposal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chemeClr val="accent6"/>
                </a:solidFill>
              </a:rPr>
              <a:t>c2	: Daftar </a:t>
            </a:r>
            <a:r>
              <a:rPr lang="en-US" sz="1600" b="1" dirty="0" err="1">
                <a:solidFill>
                  <a:schemeClr val="accent6"/>
                </a:solidFill>
              </a:rPr>
              <a:t>perbaikan</a:t>
            </a:r>
            <a:r>
              <a:rPr lang="en-US" sz="1600" b="1" dirty="0">
                <a:solidFill>
                  <a:schemeClr val="accent6"/>
                </a:solidFill>
              </a:rPr>
              <a:t> proposal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chemeClr val="accent6"/>
                </a:solidFill>
              </a:rPr>
              <a:t>d1	: </a:t>
            </a:r>
            <a:r>
              <a:rPr lang="en-US" sz="1600" b="1" dirty="0" err="1">
                <a:solidFill>
                  <a:schemeClr val="accent6"/>
                </a:solidFill>
              </a:rPr>
              <a:t>Berita</a:t>
            </a:r>
            <a:r>
              <a:rPr lang="en-US" sz="1600" b="1" dirty="0">
                <a:solidFill>
                  <a:schemeClr val="accent6"/>
                </a:solidFill>
              </a:rPr>
              <a:t> </a:t>
            </a:r>
            <a:r>
              <a:rPr lang="en-US" sz="1600" b="1" dirty="0" err="1">
                <a:solidFill>
                  <a:schemeClr val="accent6"/>
                </a:solidFill>
              </a:rPr>
              <a:t>Acara</a:t>
            </a:r>
            <a:r>
              <a:rPr lang="en-US" sz="1600" b="1" dirty="0">
                <a:solidFill>
                  <a:schemeClr val="accent6"/>
                </a:solidFill>
              </a:rPr>
              <a:t> </a:t>
            </a:r>
            <a:r>
              <a:rPr lang="en-US" sz="1600" b="1" dirty="0" err="1">
                <a:solidFill>
                  <a:schemeClr val="accent6"/>
                </a:solidFill>
              </a:rPr>
              <a:t>Bimbingan</a:t>
            </a:r>
            <a:r>
              <a:rPr lang="en-US" sz="1600" b="1" dirty="0">
                <a:solidFill>
                  <a:schemeClr val="accent6"/>
                </a:solidFill>
              </a:rPr>
              <a:t> Proposal (DP1)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chemeClr val="accent6"/>
                </a:solidFill>
              </a:rPr>
              <a:t>d2	: </a:t>
            </a:r>
            <a:r>
              <a:rPr lang="en-US" sz="1600" b="1" dirty="0" err="1">
                <a:solidFill>
                  <a:schemeClr val="accent6"/>
                </a:solidFill>
              </a:rPr>
              <a:t>Berita</a:t>
            </a:r>
            <a:r>
              <a:rPr lang="en-US" sz="1600" b="1" dirty="0">
                <a:solidFill>
                  <a:schemeClr val="accent6"/>
                </a:solidFill>
              </a:rPr>
              <a:t> </a:t>
            </a:r>
            <a:r>
              <a:rPr lang="en-US" sz="1600" b="1" dirty="0" err="1">
                <a:solidFill>
                  <a:schemeClr val="accent6"/>
                </a:solidFill>
              </a:rPr>
              <a:t>Acara</a:t>
            </a:r>
            <a:r>
              <a:rPr lang="en-US" sz="1600" b="1" dirty="0">
                <a:solidFill>
                  <a:schemeClr val="accent6"/>
                </a:solidFill>
              </a:rPr>
              <a:t> </a:t>
            </a:r>
            <a:r>
              <a:rPr lang="en-US" sz="1600" b="1" dirty="0" err="1">
                <a:solidFill>
                  <a:schemeClr val="accent6"/>
                </a:solidFill>
              </a:rPr>
              <a:t>Bimbingan</a:t>
            </a:r>
            <a:r>
              <a:rPr lang="en-US" sz="1600" b="1" dirty="0">
                <a:solidFill>
                  <a:schemeClr val="accent6"/>
                </a:solidFill>
              </a:rPr>
              <a:t> Proposal (DP2)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chemeClr val="accent6"/>
                </a:solidFill>
              </a:rPr>
              <a:t>e		: Surat Pengantar Pengerjaan TA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rgbClr val="00B0F0"/>
                </a:solidFill>
              </a:rPr>
              <a:t>f1	: Berita Acara Bimbingan (DP1)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rgbClr val="00B0F0"/>
                </a:solidFill>
              </a:rPr>
              <a:t>f2	: Berita Acara Bimbingan (DP2)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rgbClr val="00B0F0"/>
                </a:solidFill>
              </a:rPr>
              <a:t>g		: Pernyataan Siap Sidang TA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rgbClr val="C00000"/>
                </a:solidFill>
              </a:rPr>
              <a:t>k		: Permohonan Pembatalan TA</a:t>
            </a:r>
          </a:p>
          <a:p>
            <a:pPr marL="742950" lvl="1" indent="-285750" defTabSz="457200">
              <a:buFont typeface="Wingdings" pitchFamily="2" charset="2"/>
              <a:buChar char="ü"/>
            </a:pPr>
            <a:r>
              <a:rPr lang="en-US" sz="1600" b="1" dirty="0">
                <a:solidFill>
                  <a:srgbClr val="C00000"/>
                </a:solidFill>
              </a:rPr>
              <a:t>l	 	: Laporan Kemajuan TA</a:t>
            </a:r>
          </a:p>
          <a:p>
            <a:pPr lvl="1"/>
            <a:endParaRPr lang="en-US" sz="1600" b="1" dirty="0">
              <a:solidFill>
                <a:srgbClr val="C00000"/>
              </a:solidFill>
            </a:endParaRPr>
          </a:p>
          <a:p>
            <a:r>
              <a:rPr lang="en-US" sz="1600" b="1" dirty="0"/>
              <a:t>2. Buku </a:t>
            </a:r>
            <a:r>
              <a:rPr lang="en-US" sz="1600" b="1" dirty="0" err="1"/>
              <a:t>Pedoman</a:t>
            </a:r>
            <a:r>
              <a:rPr lang="en-US" sz="1600" b="1" dirty="0"/>
              <a:t> TA di :</a:t>
            </a:r>
          </a:p>
        </p:txBody>
      </p:sp>
      <p:pic>
        <p:nvPicPr>
          <p:cNvPr id="3077" name="Picture 5" descr="http://etc-mysitemyway.s3.amazonaws.com/icons/legacy-previews/icons/green-jelly-icons-arrows/008454-green-jelly-icon-arrows-arrow-mo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0203"/>
            <a:ext cx="2362200" cy="314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667000" y="5181600"/>
            <a:ext cx="60198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dirty="0">
                <a:solidFill>
                  <a:srgbClr val="FF0000"/>
                </a:solidFill>
              </a:rPr>
              <a:t>admbisnis.poliban.ac.id/</a:t>
            </a:r>
            <a:r>
              <a:rPr lang="en-US" sz="3200" dirty="0" err="1">
                <a:solidFill>
                  <a:srgbClr val="FF0000"/>
                </a:solidFill>
              </a:rPr>
              <a:t>simata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406209"/>
      </p:ext>
    </p:extLst>
  </p:cSld>
  <p:clrMapOvr>
    <a:masterClrMapping/>
  </p:clrMapOvr>
  <p:transition>
    <p:pull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38200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Pengajuan Judul TA &amp; </a:t>
            </a:r>
            <a:br>
              <a:rPr lang="en-US" dirty="0"/>
            </a:br>
            <a:r>
              <a:rPr lang="en-US" dirty="0" err="1"/>
              <a:t>Calon</a:t>
            </a:r>
            <a:r>
              <a:rPr lang="en-US" dirty="0"/>
              <a:t> </a:t>
            </a:r>
            <a:r>
              <a:rPr lang="en-US" dirty="0" err="1"/>
              <a:t>Dosen</a:t>
            </a:r>
            <a:r>
              <a:rPr lang="en-US" dirty="0"/>
              <a:t> Pembimbing TA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981200"/>
            <a:ext cx="7620000" cy="4191000"/>
          </a:xfrm>
        </p:spPr>
        <p:txBody>
          <a:bodyPr>
            <a:normAutofit/>
          </a:bodyPr>
          <a:lstStyle/>
          <a:p>
            <a:r>
              <a:rPr lang="en-US" dirty="0"/>
              <a:t>Paling </a:t>
            </a:r>
            <a:r>
              <a:rPr lang="en-US" dirty="0" err="1"/>
              <a:t>lambat</a:t>
            </a:r>
            <a:r>
              <a:rPr lang="en-US" dirty="0"/>
              <a:t> </a:t>
            </a:r>
            <a:r>
              <a:rPr lang="en-US" b="1" dirty="0">
                <a:solidFill>
                  <a:schemeClr val="accent6"/>
                </a:solidFill>
              </a:rPr>
              <a:t>11 </a:t>
            </a:r>
            <a:r>
              <a:rPr lang="en-US" b="1" dirty="0" err="1">
                <a:solidFill>
                  <a:schemeClr val="accent6"/>
                </a:solidFill>
              </a:rPr>
              <a:t>maret</a:t>
            </a:r>
            <a:r>
              <a:rPr lang="en-US" b="1" dirty="0">
                <a:solidFill>
                  <a:schemeClr val="accent6"/>
                </a:solidFill>
              </a:rPr>
              <a:t> 2020</a:t>
            </a:r>
          </a:p>
          <a:p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b="1" dirty="0">
                <a:hlinkClick r:id="rId2"/>
              </a:rPr>
              <a:t>Admbisnis.poliban.ac.id</a:t>
            </a:r>
            <a:r>
              <a:rPr lang="en-US" b="1" dirty="0"/>
              <a:t>/</a:t>
            </a:r>
            <a:r>
              <a:rPr lang="en-US" b="1" dirty="0" err="1"/>
              <a:t>simata</a:t>
            </a:r>
            <a:endParaRPr lang="en-US" b="1" dirty="0"/>
          </a:p>
          <a:p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mengisi</a:t>
            </a:r>
            <a:r>
              <a:rPr lang="en-US" dirty="0"/>
              <a:t> data dan mengajukan satu judul TA </a:t>
            </a:r>
          </a:p>
          <a:p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1 </a:t>
            </a:r>
            <a:r>
              <a:rPr lang="en-US" dirty="0" err="1"/>
              <a:t>Calon</a:t>
            </a:r>
            <a:r>
              <a:rPr lang="en-US" dirty="0"/>
              <a:t> Dosen </a:t>
            </a:r>
            <a:r>
              <a:rPr lang="en-US" dirty="0" err="1"/>
              <a:t>Pembimbing</a:t>
            </a:r>
            <a:r>
              <a:rPr lang="en-US" dirty="0"/>
              <a:t> Utama.</a:t>
            </a:r>
          </a:p>
          <a:p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mendaftar</a:t>
            </a:r>
            <a:r>
              <a:rPr lang="en-US" dirty="0"/>
              <a:t>, </a:t>
            </a:r>
            <a:r>
              <a:rPr lang="en-US" b="1" dirty="0">
                <a:solidFill>
                  <a:schemeClr val="accent3"/>
                </a:solidFill>
                <a:hlinkClick r:id="rId2"/>
              </a:rPr>
              <a:t>Login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b="1" dirty="0" err="1">
                <a:solidFill>
                  <a:srgbClr val="FF0000"/>
                </a:solidFill>
              </a:rPr>
              <a:t>kode</a:t>
            </a:r>
            <a:r>
              <a:rPr lang="en-US" b="1" dirty="0">
                <a:solidFill>
                  <a:srgbClr val="FF0000"/>
                </a:solidFill>
              </a:rPr>
              <a:t> TA </a:t>
            </a:r>
            <a:r>
              <a:rPr lang="en-US" b="1" dirty="0" err="1">
                <a:solidFill>
                  <a:srgbClr val="FF0000"/>
                </a:solidFill>
              </a:rPr>
              <a:t>dan</a:t>
            </a:r>
            <a:r>
              <a:rPr lang="en-US" b="1" dirty="0">
                <a:solidFill>
                  <a:srgbClr val="FF0000"/>
                </a:solidFill>
              </a:rPr>
              <a:t> password</a:t>
            </a:r>
          </a:p>
          <a:p>
            <a:r>
              <a:rPr lang="en-US" dirty="0"/>
              <a:t>Download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Cetak</a:t>
            </a:r>
            <a:r>
              <a:rPr lang="en-US" dirty="0"/>
              <a:t> </a:t>
            </a:r>
            <a:r>
              <a:rPr lang="en-US" b="1" dirty="0">
                <a:solidFill>
                  <a:schemeClr val="accent3"/>
                </a:solidFill>
              </a:rPr>
              <a:t>form a</a:t>
            </a:r>
          </a:p>
          <a:p>
            <a:r>
              <a:rPr lang="en-US" dirty="0" err="1"/>
              <a:t>Menyerahkan</a:t>
            </a:r>
            <a:r>
              <a:rPr lang="en-US" dirty="0"/>
              <a:t> </a:t>
            </a:r>
            <a:r>
              <a:rPr lang="en-US" b="1" dirty="0">
                <a:solidFill>
                  <a:schemeClr val="accent3"/>
                </a:solidFill>
              </a:rPr>
              <a:t>form a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panitia</a:t>
            </a:r>
            <a:r>
              <a:rPr lang="en-US" dirty="0"/>
              <a:t> </a:t>
            </a:r>
            <a:endParaRPr lang="en-US" b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  <p:pic>
        <p:nvPicPr>
          <p:cNvPr id="4" name="Picture 2" descr="http://greencleaningproductsllc.com/wp-content/uploads/2012/07/green-cleaning-green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181600"/>
            <a:ext cx="12954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Topik TA </a:t>
            </a:r>
            <a:br>
              <a:rPr lang="en-US" dirty="0"/>
            </a:br>
            <a:r>
              <a:rPr lang="en-US" b="1" dirty="0"/>
              <a:t>Bingung Pilih Topik?</a:t>
            </a:r>
            <a:endParaRPr lang="en-US" dirty="0"/>
          </a:p>
        </p:txBody>
      </p:sp>
      <p:pic>
        <p:nvPicPr>
          <p:cNvPr id="5" name="Picture 2" descr="http://m.c.lnkd.licdn.com/mpr/mpr/p/7/005/063/2f8/2524a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969" y="2568352"/>
            <a:ext cx="334603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B945B8-6058-4433-A7C3-A0014F56E7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25D904-2C6D-41BB-B8BE-A1C12A715C53}"/>
              </a:ext>
            </a:extLst>
          </p:cNvPr>
          <p:cNvSpPr txBox="1"/>
          <p:nvPr/>
        </p:nvSpPr>
        <p:spPr>
          <a:xfrm>
            <a:off x="534925" y="4817391"/>
            <a:ext cx="8458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 err="1"/>
              <a:t>Studi</a:t>
            </a:r>
            <a:r>
              <a:rPr lang="en-US" sz="2400" b="1" dirty="0"/>
              <a:t> </a:t>
            </a:r>
            <a:r>
              <a:rPr lang="en-US" sz="2400" b="1" dirty="0" err="1"/>
              <a:t>Kasus</a:t>
            </a:r>
            <a:r>
              <a:rPr lang="en-US" sz="2400" b="1" dirty="0"/>
              <a:t> di </a:t>
            </a:r>
            <a:r>
              <a:rPr lang="en-US" sz="2400" b="1" dirty="0" err="1"/>
              <a:t>Tempat</a:t>
            </a:r>
            <a:r>
              <a:rPr lang="en-US" sz="2400" b="1" dirty="0"/>
              <a:t> PKL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 err="1"/>
              <a:t>Peka</a:t>
            </a:r>
            <a:r>
              <a:rPr lang="en-US" sz="2400" b="1" dirty="0"/>
              <a:t> </a:t>
            </a:r>
            <a:r>
              <a:rPr lang="en-US" sz="2400" b="1" dirty="0" err="1"/>
              <a:t>Terhadap</a:t>
            </a:r>
            <a:r>
              <a:rPr lang="en-US" sz="2400" b="1" dirty="0"/>
              <a:t> </a:t>
            </a:r>
            <a:r>
              <a:rPr lang="en-US" sz="2400" b="1" dirty="0" err="1"/>
              <a:t>Perkembangan</a:t>
            </a:r>
            <a:r>
              <a:rPr lang="en-US" sz="2400" b="1" dirty="0"/>
              <a:t> </a:t>
            </a:r>
            <a:r>
              <a:rPr lang="en-US" sz="2400" b="1" dirty="0" err="1"/>
              <a:t>Teknologi</a:t>
            </a: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/>
              <a:t>Baca </a:t>
            </a:r>
            <a:r>
              <a:rPr lang="en-US" sz="2400" b="1" dirty="0" err="1"/>
              <a:t>referensi</a:t>
            </a:r>
            <a:r>
              <a:rPr lang="en-US" sz="2400" b="1" dirty="0"/>
              <a:t> </a:t>
            </a:r>
            <a:r>
              <a:rPr lang="en-US" sz="2400" b="1" dirty="0" err="1"/>
              <a:t>Buku</a:t>
            </a:r>
            <a:r>
              <a:rPr lang="en-US" sz="2400" b="1" dirty="0"/>
              <a:t>/</a:t>
            </a:r>
            <a:r>
              <a:rPr lang="en-US" sz="2400" b="1" dirty="0" err="1"/>
              <a:t>laporan</a:t>
            </a:r>
            <a:r>
              <a:rPr lang="en-US" sz="2400" b="1" dirty="0"/>
              <a:t>/</a:t>
            </a:r>
            <a:r>
              <a:rPr lang="en-US" sz="2400" b="1" dirty="0" err="1"/>
              <a:t>jurnal</a:t>
            </a:r>
            <a:r>
              <a:rPr lang="en-US" sz="2400" b="1" dirty="0"/>
              <a:t> </a:t>
            </a:r>
            <a:r>
              <a:rPr lang="en-US" sz="2400" b="1" dirty="0" err="1"/>
              <a:t>publikasi</a:t>
            </a:r>
            <a:r>
              <a:rPr lang="en-US" sz="2400" b="1" dirty="0"/>
              <a:t> </a:t>
            </a:r>
            <a:r>
              <a:rPr lang="en-US" sz="2400" b="1" dirty="0" err="1"/>
              <a:t>hasil</a:t>
            </a:r>
            <a:r>
              <a:rPr lang="en-US" sz="2400" b="1" dirty="0"/>
              <a:t> </a:t>
            </a:r>
            <a:r>
              <a:rPr lang="en-US" sz="2400" b="1" dirty="0" err="1"/>
              <a:t>penelitian</a:t>
            </a:r>
            <a:endParaRPr lang="en-US" sz="2400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b="1" dirty="0" err="1"/>
              <a:t>Kemudahan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pengumpulan</a:t>
            </a:r>
            <a:r>
              <a:rPr lang="en-US" sz="2400" b="1" dirty="0"/>
              <a:t> data</a:t>
            </a:r>
            <a:endParaRPr lang="en-ID" sz="2400" b="1" dirty="0"/>
          </a:p>
        </p:txBody>
      </p:sp>
    </p:spTree>
    <p:extLst>
      <p:ext uri="{BB962C8B-B14F-4D97-AF65-F5344CB8AC3E}">
        <p14:creationId xmlns:p14="http://schemas.microsoft.com/office/powerpoint/2010/main" val="3264329430"/>
      </p:ext>
    </p:extLst>
  </p:cSld>
  <p:clrMapOvr>
    <a:masterClrMapping/>
  </p:clrMapOvr>
  <p:transition>
    <p:pull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5365" y="182394"/>
            <a:ext cx="7024744" cy="1143000"/>
          </a:xfrm>
        </p:spPr>
        <p:txBody>
          <a:bodyPr/>
          <a:lstStyle/>
          <a:p>
            <a:r>
              <a:rPr lang="en-US" dirty="0"/>
              <a:t>Contoh Topik 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078" y="1600200"/>
            <a:ext cx="7559122" cy="4697616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</a:rPr>
              <a:t>Administrasi Bisnis</a:t>
            </a:r>
          </a:p>
          <a:p>
            <a:pPr lvl="1">
              <a:buFont typeface="Wingdings" pitchFamily="2" charset="2"/>
              <a:buChar char="v"/>
            </a:pPr>
            <a:r>
              <a:rPr lang="en-US" b="1" dirty="0"/>
              <a:t>Sekretaris</a:t>
            </a:r>
            <a:r>
              <a:rPr lang="en-US" dirty="0"/>
              <a:t> : Penggunaan Sistem Kartu Kendali dalam Pengurusan Surat Masuk dan Surat Keluar</a:t>
            </a:r>
          </a:p>
          <a:p>
            <a:pPr lvl="1">
              <a:buFont typeface="Wingdings" pitchFamily="2" charset="2"/>
              <a:buChar char="v"/>
            </a:pPr>
            <a:r>
              <a:rPr lang="en-US" b="1" dirty="0"/>
              <a:t>Pemasaran</a:t>
            </a:r>
            <a:r>
              <a:rPr lang="en-US" dirty="0"/>
              <a:t> : Peran Saluran Distribusi Guna Meningkatkan Omset Penjualan, Kinerja Salesmanship Guna Meningkatkan Volume Penjualan</a:t>
            </a:r>
          </a:p>
          <a:p>
            <a:pPr lvl="1">
              <a:buFont typeface="Wingdings" pitchFamily="2" charset="2"/>
              <a:buChar char="v"/>
            </a:pPr>
            <a:r>
              <a:rPr lang="en-US" b="1" dirty="0"/>
              <a:t>Perbankan</a:t>
            </a:r>
            <a:r>
              <a:rPr lang="en-US" dirty="0"/>
              <a:t> : Motivasi Menabung Nasabah, Prosedur Pelayanan dan Mekanisme THI, Hubungan Penempatan Karyawan dan Prestasi Kerja</a:t>
            </a:r>
          </a:p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</a:rPr>
              <a:t>Manajemen Informatika</a:t>
            </a:r>
          </a:p>
          <a:p>
            <a:pPr marL="68580" indent="0">
              <a:buNone/>
            </a:pPr>
            <a:r>
              <a:rPr lang="en-US" sz="2200" dirty="0">
                <a:solidFill>
                  <a:schemeClr val="tx1"/>
                </a:solidFill>
              </a:rPr>
              <a:t>Sistem </a:t>
            </a:r>
            <a:r>
              <a:rPr lang="en-US" sz="2200" dirty="0" err="1">
                <a:solidFill>
                  <a:schemeClr val="tx1"/>
                </a:solidFill>
              </a:rPr>
              <a:t>Informasi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Perpustakaan</a:t>
            </a:r>
            <a:r>
              <a:rPr lang="en-US" sz="2200" dirty="0">
                <a:solidFill>
                  <a:schemeClr val="tx1"/>
                </a:solidFill>
              </a:rPr>
              <a:t>, Sistem Informasi Penjualan, Sistem Informasi Pergudangan, Sistem Informasi Layanan Publik, Sistem </a:t>
            </a:r>
            <a:r>
              <a:rPr lang="en-US" sz="2200" dirty="0" err="1">
                <a:solidFill>
                  <a:schemeClr val="tx1"/>
                </a:solidFill>
              </a:rPr>
              <a:t>Informasi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Akademik</a:t>
            </a:r>
            <a:r>
              <a:rPr lang="en-US" sz="2200" dirty="0">
                <a:solidFill>
                  <a:schemeClr val="tx1"/>
                </a:solidFill>
              </a:rPr>
              <a:t>, e-commerce, company profile </a:t>
            </a:r>
            <a:r>
              <a:rPr lang="en-US" sz="2200" dirty="0" err="1">
                <a:solidFill>
                  <a:schemeClr val="tx1"/>
                </a:solidFill>
              </a:rPr>
              <a:t>interaktif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aplikasi</a:t>
            </a:r>
            <a:r>
              <a:rPr lang="en-US" sz="2200" dirty="0">
                <a:solidFill>
                  <a:schemeClr val="tx1"/>
                </a:solidFill>
              </a:rPr>
              <a:t> android, website, media </a:t>
            </a:r>
            <a:r>
              <a:rPr lang="en-US" sz="2200" dirty="0" err="1">
                <a:solidFill>
                  <a:schemeClr val="tx1"/>
                </a:solidFill>
              </a:rPr>
              <a:t>pembelajaran</a:t>
            </a:r>
            <a:endParaRPr lang="en-US" sz="2200" dirty="0">
              <a:solidFill>
                <a:schemeClr val="tx1"/>
              </a:solidFill>
            </a:endParaRPr>
          </a:p>
        </p:txBody>
      </p:sp>
      <p:pic>
        <p:nvPicPr>
          <p:cNvPr id="1028" name="Picture 4" descr="http://www.greeninkediting.com/wp-content/uploads/2012/04/Fountain-Pen-on-Green-Paper-Square-Shadow-e135251343648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794" y="-8225"/>
            <a:ext cx="1608424" cy="160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170510"/>
      </p:ext>
    </p:extLst>
  </p:cSld>
  <p:clrMapOvr>
    <a:masterClrMapping/>
  </p:clrMapOvr>
  <p:transition>
    <p:pull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arketingtechblog.com/wp-content/uploads/2011/09/unique-value-pro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286000"/>
            <a:ext cx="5791200" cy="386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28" y="2133600"/>
            <a:ext cx="7024744" cy="1143000"/>
          </a:xfrm>
        </p:spPr>
        <p:txBody>
          <a:bodyPr>
            <a:noAutofit/>
          </a:bodyPr>
          <a:lstStyle/>
          <a:p>
            <a:pPr algn="ctr"/>
            <a:r>
              <a:rPr lang="en-US" sz="2800" dirty="0"/>
              <a:t>Usahakan tidak memilih judul yang sama dengan penelitian terdahulu. Atau kalaupun topik sama, </a:t>
            </a:r>
            <a:r>
              <a:rPr lang="en-US" sz="2800" dirty="0" err="1"/>
              <a:t>metode</a:t>
            </a:r>
            <a:r>
              <a:rPr lang="en-US" sz="2800" dirty="0"/>
              <a:t> </a:t>
            </a:r>
            <a:r>
              <a:rPr lang="en-US" sz="2800" dirty="0" err="1"/>
              <a:t>analisis</a:t>
            </a:r>
            <a:r>
              <a:rPr lang="en-US" sz="2800" dirty="0"/>
              <a:t>/</a:t>
            </a:r>
            <a:r>
              <a:rPr lang="en-US" sz="2800" dirty="0" err="1"/>
              <a:t>obyek</a:t>
            </a:r>
            <a:r>
              <a:rPr lang="en-US" sz="2800" dirty="0"/>
              <a:t>/</a:t>
            </a:r>
            <a:r>
              <a:rPr lang="en-US" sz="2800" dirty="0" err="1"/>
              <a:t>studi</a:t>
            </a:r>
            <a:r>
              <a:rPr lang="en-US" sz="2800" dirty="0"/>
              <a:t> </a:t>
            </a:r>
            <a:r>
              <a:rPr lang="en-US" sz="2800" dirty="0" err="1"/>
              <a:t>kasus</a:t>
            </a:r>
            <a:r>
              <a:rPr lang="en-US" sz="2800" dirty="0"/>
              <a:t> yang digunakan berbeda</a:t>
            </a:r>
          </a:p>
        </p:txBody>
      </p:sp>
    </p:spTree>
    <p:extLst>
      <p:ext uri="{BB962C8B-B14F-4D97-AF65-F5344CB8AC3E}">
        <p14:creationId xmlns:p14="http://schemas.microsoft.com/office/powerpoint/2010/main" val="1484779979"/>
      </p:ext>
    </p:extLst>
  </p:cSld>
  <p:clrMapOvr>
    <a:masterClrMapping/>
  </p:clrMapOvr>
  <p:transition>
    <p:pull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northlondonchurch.org/userfiles/image/book-pile-old-glass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03" y="2186281"/>
            <a:ext cx="3388939" cy="253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3428" y="719726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Memilih Dosen Pembimbing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8082" y="2171041"/>
            <a:ext cx="4461118" cy="3508977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/>
              <a:t>Pilih Dosen yang memiliki keahlian yang sesuai dengan Topik TA.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/>
              <a:t>Calon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Kuota</a:t>
            </a:r>
            <a:r>
              <a:rPr lang="en-US" dirty="0"/>
              <a:t> </a:t>
            </a:r>
            <a:r>
              <a:rPr lang="en-US" dirty="0" err="1"/>
              <a:t>terbatas</a:t>
            </a:r>
            <a:endParaRPr lang="en-US" dirty="0"/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88731"/>
      </p:ext>
    </p:extLst>
  </p:cSld>
  <p:clrMapOvr>
    <a:masterClrMapping/>
  </p:clrMapOvr>
  <p:transition>
    <p:pull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llustration of multiple heads with arrows pointing out of th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066800"/>
            <a:ext cx="3822700" cy="366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4572000"/>
            <a:ext cx="6508750" cy="114300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Quota &amp; Bidang Minat Dosen Pembimbing Utama</a:t>
            </a:r>
          </a:p>
        </p:txBody>
      </p:sp>
    </p:spTree>
    <p:extLst>
      <p:ext uri="{BB962C8B-B14F-4D97-AF65-F5344CB8AC3E}">
        <p14:creationId xmlns:p14="http://schemas.microsoft.com/office/powerpoint/2010/main" val="2502172003"/>
      </p:ext>
    </p:extLst>
  </p:cSld>
  <p:clrMapOvr>
    <a:masterClrMapping/>
  </p:clrMapOvr>
  <p:transition>
    <p:pull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1870"/>
            <a:ext cx="7024744" cy="583930"/>
          </a:xfrm>
        </p:spPr>
        <p:txBody>
          <a:bodyPr>
            <a:normAutofit/>
          </a:bodyPr>
          <a:lstStyle/>
          <a:p>
            <a:r>
              <a:rPr lang="en-US" sz="2000" b="1" dirty="0"/>
              <a:t>Prodi Administrasi Bisnis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7786963"/>
              </p:ext>
            </p:extLst>
          </p:nvPr>
        </p:nvGraphicFramePr>
        <p:xfrm>
          <a:off x="381000" y="762001"/>
          <a:ext cx="8458200" cy="5245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97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3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Nama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Bidang Minat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Linda Permanasari, S.Sos,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Etika Profesi, Kesekretariatan, Manajemen Perkantoran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4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Rofi’i S.Sos, M.Si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Korespondensi, Kearsipan, Manajemen Penjualan, Perbankan Syariah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R. Kelik Hardinto, S.Sos,</a:t>
                      </a:r>
                      <a:r>
                        <a:rPr lang="en-US" sz="1800" b="0" i="0" u="none" strike="noStrike" baseline="0" dirty="0">
                          <a:solidFill>
                            <a:srgbClr val="000000"/>
                          </a:solidFill>
                          <a:latin typeface="Century Gothic"/>
                        </a:rPr>
                        <a:t> MM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Salesmanship, CS, MSDM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Riswan Yunida, SE, MM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Simulasi Bisnis, Manajemen Perkantoran, Perpajakan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M. Wahyu Wardhana, SE,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Akuntansi, Budgeting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Dr. Agus Pebrianto, SE, M.Si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Public Relation, MICE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Rika Noviyanti, S.Sos, MAB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Kearsipan, Komunikasi Bisnis, MSDM, MICE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Rustaniah, S.Sos,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Korespondensi, Kearsipan, Etika Profesi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Mey Risa, S.Sos,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Manajemen Pemasaran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Rudy Haryanto, S.Sos,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Pemasaran-Periklanan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AO, Audit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Perbankan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MICE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161502"/>
      </p:ext>
    </p:extLst>
  </p:cSld>
  <p:clrMapOvr>
    <a:masterClrMapping/>
  </p:clrMapOvr>
  <p:transition>
    <p:pull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1870"/>
            <a:ext cx="7024744" cy="583930"/>
          </a:xfrm>
        </p:spPr>
        <p:txBody>
          <a:bodyPr>
            <a:normAutofit/>
          </a:bodyPr>
          <a:lstStyle/>
          <a:p>
            <a:r>
              <a:rPr lang="en-US" sz="2000" b="1" dirty="0"/>
              <a:t>Prodi Administrasi Bisnis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5535274"/>
              </p:ext>
            </p:extLst>
          </p:nvPr>
        </p:nvGraphicFramePr>
        <p:xfrm>
          <a:off x="381000" y="762001"/>
          <a:ext cx="8458200" cy="4069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97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3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Nama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Bidang Minat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4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Sri Imelda,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S.Sos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MM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Pemasaran-Periklanan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Manajemen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Perbankan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Manajemen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Aset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&amp;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Kewajiban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Bank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Padli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S.Sos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MSDM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Novi Shintia, SE,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Manajemen Keuangan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Sari Hepy Maharani, SE, MM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Manajemen Pemasaran - Riset Kuantitatif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194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ID" sz="1800" dirty="0"/>
                        <a:t>MUHAMMAD TEGUH NURYADIN, SE.., M.M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Manajemen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Pemasaran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-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Riset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Kuantitatif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82514162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ID" sz="1800" dirty="0"/>
                        <a:t>RAHMATUL JANNATIN NA'IMAH, M.M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Manajemen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Pemasaran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-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Riset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Kuantitatif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93875926"/>
                  </a:ext>
                </a:extLst>
              </a:tr>
              <a:tr h="3346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Hairul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Anwar,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S.Kom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., M.M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Manajemen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Pemasaran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-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Riset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Kuantitatif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436458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8633821"/>
      </p:ext>
    </p:extLst>
  </p:cSld>
  <p:clrMapOvr>
    <a:masterClrMapping/>
  </p:clrMapOvr>
  <p:transition>
    <p:pull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8F6B063-38E4-452C-B7BA-A5E1DE7467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436365"/>
              </p:ext>
            </p:extLst>
          </p:nvPr>
        </p:nvGraphicFramePr>
        <p:xfrm>
          <a:off x="228601" y="457200"/>
          <a:ext cx="8686800" cy="608691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76650">
                  <a:extLst>
                    <a:ext uri="{9D8B030D-6E8A-4147-A177-3AD203B41FA5}">
                      <a16:colId xmlns:a16="http://schemas.microsoft.com/office/drawing/2014/main" val="1801922759"/>
                    </a:ext>
                  </a:extLst>
                </a:gridCol>
                <a:gridCol w="3307360">
                  <a:extLst>
                    <a:ext uri="{9D8B030D-6E8A-4147-A177-3AD203B41FA5}">
                      <a16:colId xmlns:a16="http://schemas.microsoft.com/office/drawing/2014/main" val="2718316358"/>
                    </a:ext>
                  </a:extLst>
                </a:gridCol>
                <a:gridCol w="4502790">
                  <a:extLst>
                    <a:ext uri="{9D8B030D-6E8A-4147-A177-3AD203B41FA5}">
                      <a16:colId xmlns:a16="http://schemas.microsoft.com/office/drawing/2014/main" val="3803328826"/>
                    </a:ext>
                  </a:extLst>
                </a:gridCol>
              </a:tblGrid>
              <a:tr h="75745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Nama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Bidang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Minat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0382681"/>
                  </a:ext>
                </a:extLst>
              </a:tr>
              <a:tr h="76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Agus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Irawan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S.Kom</a:t>
                      </a:r>
                      <a:r>
                        <a:rPr lang="en-US" sz="1800" dirty="0"/>
                        <a:t>., M.M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(Delphi, VB, Visual </a:t>
                      </a:r>
                      <a:r>
                        <a:rPr lang="en-US" sz="1800" dirty="0" err="1"/>
                        <a:t>Foxpro</a:t>
                      </a:r>
                      <a:r>
                        <a:rPr lang="en-US" sz="1800" dirty="0"/>
                        <a:t>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 err="1"/>
                        <a:t>Administrasi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Jaringan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6095356"/>
                  </a:ext>
                </a:extLst>
              </a:tr>
              <a:tr h="76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Abdul Rozaq, </a:t>
                      </a:r>
                      <a:r>
                        <a:rPr lang="en-US" sz="1800" dirty="0" err="1"/>
                        <a:t>S.Kom</a:t>
                      </a:r>
                      <a:r>
                        <a:rPr lang="en-US" sz="1800" dirty="0"/>
                        <a:t>., M.M., </a:t>
                      </a:r>
                      <a:r>
                        <a:rPr lang="en-US" sz="1800" dirty="0" err="1"/>
                        <a:t>M.Kom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 err="1"/>
                        <a:t>Administrasi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Jaringan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9782370"/>
                  </a:ext>
                </a:extLst>
              </a:tr>
              <a:tr h="75745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Said Muhamad, </a:t>
                      </a:r>
                      <a:r>
                        <a:rPr lang="en-US" sz="1800" dirty="0" err="1"/>
                        <a:t>S.Kom</a:t>
                      </a:r>
                      <a:r>
                        <a:rPr lang="en-US" sz="1800" dirty="0"/>
                        <a:t>., M.M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768637"/>
                  </a:ext>
                </a:extLst>
              </a:tr>
              <a:tr h="76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Ronny </a:t>
                      </a:r>
                      <a:r>
                        <a:rPr lang="en-US" sz="1800" dirty="0" err="1"/>
                        <a:t>Mantala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S.Kom</a:t>
                      </a:r>
                      <a:r>
                        <a:rPr lang="en-US" sz="1800" dirty="0"/>
                        <a:t>., M.M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Mobile (Java Android)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579109"/>
                  </a:ext>
                </a:extLst>
              </a:tr>
              <a:tr h="76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Adi </a:t>
                      </a:r>
                      <a:r>
                        <a:rPr lang="en-US" sz="1800" dirty="0" err="1"/>
                        <a:t>Pratomo</a:t>
                      </a:r>
                      <a:r>
                        <a:rPr lang="en-US" sz="1800" dirty="0"/>
                        <a:t>, S.T., </a:t>
                      </a:r>
                      <a:r>
                        <a:rPr lang="en-US" sz="1800" dirty="0" err="1"/>
                        <a:t>M.Kom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/>
                        <a:t>Multimedia </a:t>
                      </a:r>
                      <a:r>
                        <a:rPr lang="en-US" sz="1800" dirty="0" err="1"/>
                        <a:t>Animasi</a:t>
                      </a:r>
                      <a:r>
                        <a:rPr lang="en-US" sz="1800" dirty="0"/>
                        <a:t> (Adobe Flash)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7838015"/>
                  </a:ext>
                </a:extLst>
              </a:tr>
              <a:tr h="76351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/>
                        <a:t>Effan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Najwaini</a:t>
                      </a:r>
                      <a:r>
                        <a:rPr lang="en-US" sz="1800" dirty="0"/>
                        <a:t>, S.T., M.Cs</a:t>
                      </a:r>
                      <a:endParaRPr lang="en-ID" sz="1800" dirty="0"/>
                    </a:p>
                    <a:p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 err="1"/>
                        <a:t>Administrasi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Jaringan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594994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F0F33DA-F90B-4621-9AC6-86F058CFEE4E}"/>
              </a:ext>
            </a:extLst>
          </p:cNvPr>
          <p:cNvSpPr txBox="1"/>
          <p:nvPr/>
        </p:nvSpPr>
        <p:spPr>
          <a:xfrm>
            <a:off x="2209800" y="0"/>
            <a:ext cx="5181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Prodi </a:t>
            </a:r>
            <a:r>
              <a:rPr lang="en-US" sz="3200" dirty="0" err="1"/>
              <a:t>Manajemen</a:t>
            </a:r>
            <a:r>
              <a:rPr lang="en-US" sz="3200" dirty="0"/>
              <a:t> </a:t>
            </a:r>
            <a:r>
              <a:rPr lang="en-US" sz="3200" dirty="0" err="1"/>
              <a:t>Informatika</a:t>
            </a: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25699964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D8F6B063-38E4-452C-B7BA-A5E1DE7467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160112"/>
              </p:ext>
            </p:extLst>
          </p:nvPr>
        </p:nvGraphicFramePr>
        <p:xfrm>
          <a:off x="228600" y="457200"/>
          <a:ext cx="8686801" cy="4018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76650">
                  <a:extLst>
                    <a:ext uri="{9D8B030D-6E8A-4147-A177-3AD203B41FA5}">
                      <a16:colId xmlns:a16="http://schemas.microsoft.com/office/drawing/2014/main" val="1801922759"/>
                    </a:ext>
                  </a:extLst>
                </a:gridCol>
                <a:gridCol w="3307360">
                  <a:extLst>
                    <a:ext uri="{9D8B030D-6E8A-4147-A177-3AD203B41FA5}">
                      <a16:colId xmlns:a16="http://schemas.microsoft.com/office/drawing/2014/main" val="2718316358"/>
                    </a:ext>
                  </a:extLst>
                </a:gridCol>
                <a:gridCol w="4502791">
                  <a:extLst>
                    <a:ext uri="{9D8B030D-6E8A-4147-A177-3AD203B41FA5}">
                      <a16:colId xmlns:a16="http://schemas.microsoft.com/office/drawing/2014/main" val="3803328826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Nama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Bidang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Minat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0382681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Ramadhani</a:t>
                      </a:r>
                      <a:r>
                        <a:rPr lang="en-US" sz="1800" dirty="0"/>
                        <a:t> Noor </a:t>
                      </a:r>
                      <a:r>
                        <a:rPr lang="en-US" sz="1800" dirty="0" err="1"/>
                        <a:t>Pratama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S.Kom</a:t>
                      </a:r>
                      <a:r>
                        <a:rPr lang="en-US" sz="1800" dirty="0"/>
                        <a:t>., </a:t>
                      </a:r>
                      <a:r>
                        <a:rPr lang="en-US" sz="1800" dirty="0" err="1"/>
                        <a:t>M.Kom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 err="1"/>
                        <a:t>Administrasi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Jaringan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152236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Heldiansyah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S.Kom</a:t>
                      </a:r>
                      <a:r>
                        <a:rPr lang="en-US" sz="1800" dirty="0"/>
                        <a:t>., </a:t>
                      </a:r>
                      <a:r>
                        <a:rPr lang="en-US" sz="1800" dirty="0" err="1"/>
                        <a:t>M.Kom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340401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Evi</a:t>
                      </a:r>
                      <a:r>
                        <a:rPr lang="en-US" sz="1800" dirty="0"/>
                        <a:t> Lestari </a:t>
                      </a:r>
                      <a:r>
                        <a:rPr lang="en-US" sz="1800" dirty="0" err="1"/>
                        <a:t>Pratiwi</a:t>
                      </a:r>
                      <a:r>
                        <a:rPr lang="en-US" sz="1800" dirty="0"/>
                        <a:t>, </a:t>
                      </a:r>
                      <a:r>
                        <a:rPr lang="en-US" sz="1800" dirty="0" err="1"/>
                        <a:t>S.Kom</a:t>
                      </a:r>
                      <a:r>
                        <a:rPr lang="en-US" sz="1800" dirty="0"/>
                        <a:t>., </a:t>
                      </a:r>
                      <a:r>
                        <a:rPr lang="en-US" sz="1800" dirty="0" err="1"/>
                        <a:t>M.Kom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 err="1"/>
                        <a:t>Administrasi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Jaringan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98068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ID" sz="18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1800" dirty="0" err="1"/>
                        <a:t>Inayatul</a:t>
                      </a:r>
                      <a:r>
                        <a:rPr lang="en-ID" sz="1800" dirty="0"/>
                        <a:t> </a:t>
                      </a:r>
                      <a:r>
                        <a:rPr lang="en-ID" sz="1800" dirty="0" err="1"/>
                        <a:t>Ulya</a:t>
                      </a:r>
                      <a:r>
                        <a:rPr lang="en-ID" sz="1800" dirty="0"/>
                        <a:t> </a:t>
                      </a:r>
                      <a:r>
                        <a:rPr lang="en-ID" sz="1800" dirty="0" err="1"/>
                        <a:t>Ahyati</a:t>
                      </a:r>
                      <a:r>
                        <a:rPr lang="en-ID" sz="1800" dirty="0"/>
                        <a:t>, </a:t>
                      </a:r>
                      <a:r>
                        <a:rPr lang="en-ID" sz="1800" dirty="0" err="1"/>
                        <a:t>S.Kom</a:t>
                      </a:r>
                      <a:r>
                        <a:rPr lang="en-ID" sz="1800" dirty="0"/>
                        <a:t>., </a:t>
                      </a:r>
                      <a:r>
                        <a:rPr lang="en-ID" sz="1800" dirty="0" err="1"/>
                        <a:t>M.Kom</a:t>
                      </a:r>
                      <a:endParaRPr lang="en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(</a:t>
                      </a:r>
                      <a:r>
                        <a:rPr lang="en-US" sz="1800" dirty="0" err="1"/>
                        <a:t>Java,Delphi</a:t>
                      </a:r>
                      <a:r>
                        <a:rPr lang="en-US" sz="1800" dirty="0"/>
                        <a:t>, VB)</a:t>
                      </a:r>
                    </a:p>
                    <a:p>
                      <a:r>
                        <a:rPr lang="en-US" sz="1800" dirty="0" err="1"/>
                        <a:t>Pemrograman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Berbasis</a:t>
                      </a:r>
                      <a:r>
                        <a:rPr lang="en-US" sz="1800" dirty="0"/>
                        <a:t> Web (PHP, HTML)</a:t>
                      </a:r>
                    </a:p>
                    <a:p>
                      <a:r>
                        <a:rPr lang="en-US" sz="1800" dirty="0" err="1"/>
                        <a:t>Administrasi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Jaringan</a:t>
                      </a:r>
                      <a:endParaRPr lang="en-ID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6915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F0F33DA-F90B-4621-9AC6-86F058CFEE4E}"/>
              </a:ext>
            </a:extLst>
          </p:cNvPr>
          <p:cNvSpPr txBox="1"/>
          <p:nvPr/>
        </p:nvSpPr>
        <p:spPr>
          <a:xfrm>
            <a:off x="2209800" y="0"/>
            <a:ext cx="5181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Prodi </a:t>
            </a:r>
            <a:r>
              <a:rPr lang="en-US" sz="3200" dirty="0" err="1"/>
              <a:t>Manajemen</a:t>
            </a:r>
            <a:r>
              <a:rPr lang="en-US" sz="3200" dirty="0"/>
              <a:t> </a:t>
            </a:r>
            <a:r>
              <a:rPr lang="en-US" sz="3200" dirty="0" err="1"/>
              <a:t>Informatika</a:t>
            </a: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2587363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llustration of multiple heads with arrows pointing out of th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066800"/>
            <a:ext cx="3822700" cy="366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4876800"/>
            <a:ext cx="81534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solidFill>
                  <a:schemeClr val="accent6"/>
                </a:solidFill>
              </a:rPr>
              <a:t>Dosen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Pembimbing</a:t>
            </a:r>
            <a:r>
              <a:rPr lang="en-US" sz="3200" b="1" dirty="0">
                <a:solidFill>
                  <a:schemeClr val="accent6"/>
                </a:solidFill>
              </a:rPr>
              <a:t> 2 / </a:t>
            </a:r>
            <a:r>
              <a:rPr lang="en-US" sz="3200" b="1" dirty="0" err="1">
                <a:solidFill>
                  <a:schemeClr val="accent6"/>
                </a:solidFill>
              </a:rPr>
              <a:t>Pendamping</a:t>
            </a:r>
            <a:endParaRPr lang="en-US" sz="3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11394"/>
      </p:ext>
    </p:extLst>
  </p:cSld>
  <p:clrMapOvr>
    <a:masterClrMapping/>
  </p:clrMapOvr>
  <p:transition>
    <p:pull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Prodi Administrasi Bisnis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42988" y="2324100"/>
          <a:ext cx="6777038" cy="187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4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53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2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Nama Dosen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Drs. H.Tarman Effendi M.Pd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Rohayati, S.Pd, M.Pd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Hikmayanti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Huwaida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S.Si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.,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M.Pd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Fitriani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S.Pd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M.Pd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pull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81000"/>
            <a:ext cx="7024744" cy="1143000"/>
          </a:xfrm>
        </p:spPr>
        <p:txBody>
          <a:bodyPr>
            <a:normAutofit/>
          </a:bodyPr>
          <a:lstStyle/>
          <a:p>
            <a:r>
              <a:rPr lang="en-US" sz="2800" b="1" dirty="0" err="1"/>
              <a:t>prodi</a:t>
            </a:r>
            <a:r>
              <a:rPr lang="en-US" sz="2800" b="1" dirty="0"/>
              <a:t> Manajemen Informatika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295400" y="762000"/>
          <a:ext cx="6777038" cy="5286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5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NO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chemeClr val="bg1"/>
                          </a:solidFill>
                          <a:latin typeface="Calibri"/>
                        </a:rPr>
                        <a:t>Nama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Linda Permanasari, S.Sos,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R. Kelik Hardinto, S.Sos,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Rofi’I, S.Sos, M.Si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Riswan Yunida, SE, MM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M. Wahyu Wardhana, SE,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Dr. Agus Pebrianto, SE, M.Si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Rika Noviyanti, S.Sos, MAB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Rustaniah, S.Sos,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Mey Risa, S.Sos,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Rudy Haryanto, S.Sos,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Sri Imelda,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latin typeface="Century Gothic"/>
                        </a:rPr>
                        <a:t>S.Sos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Padli, S.Sos,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entury Gothic"/>
                        </a:rPr>
                        <a:t>Novi Shintia, SE,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entury Gothic"/>
                        </a:rPr>
                        <a:t>Sari Hepy Maharani, SE, MM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3" name="Rounded Rectangle 2">
            <a:hlinkClick r:id="rId2" action="ppaction://hlinksldjump"/>
          </p:cNvPr>
          <p:cNvSpPr/>
          <p:nvPr/>
        </p:nvSpPr>
        <p:spPr>
          <a:xfrm>
            <a:off x="7315200" y="6096000"/>
            <a:ext cx="1662056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Jadwal</a:t>
            </a:r>
            <a:r>
              <a:rPr lang="en-US" dirty="0"/>
              <a:t> TA</a:t>
            </a:r>
            <a:endParaRPr lang="id-ID" dirty="0"/>
          </a:p>
        </p:txBody>
      </p:sp>
    </p:spTree>
  </p:cSld>
  <p:clrMapOvr>
    <a:masterClrMapping/>
  </p:clrMapOvr>
  <p:transition>
    <p:pull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pecial Announcem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740" y="5410200"/>
            <a:ext cx="985887" cy="95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2000"/>
            <a:ext cx="7024744" cy="648736"/>
          </a:xfrm>
        </p:spPr>
        <p:txBody>
          <a:bodyPr>
            <a:normAutofit/>
          </a:bodyPr>
          <a:lstStyle/>
          <a:p>
            <a:r>
              <a:rPr lang="en-US" dirty="0" err="1"/>
              <a:t>Pengumuman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410736"/>
            <a:ext cx="7024742" cy="442189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Dosen </a:t>
            </a:r>
            <a:r>
              <a:rPr lang="en-US" b="1" dirty="0" err="1">
                <a:solidFill>
                  <a:srgbClr val="FFC000"/>
                </a:solidFill>
              </a:rPr>
              <a:t>Pembimbing</a:t>
            </a:r>
            <a:r>
              <a:rPr lang="en-US" b="1" dirty="0">
                <a:solidFill>
                  <a:srgbClr val="FFC000"/>
                </a:solidFill>
              </a:rPr>
              <a:t> (15 </a:t>
            </a:r>
            <a:r>
              <a:rPr lang="en-US" b="1" dirty="0" err="1">
                <a:solidFill>
                  <a:srgbClr val="FFC000"/>
                </a:solidFill>
              </a:rPr>
              <a:t>Maret</a:t>
            </a:r>
            <a:r>
              <a:rPr lang="en-US" b="1" dirty="0">
                <a:solidFill>
                  <a:srgbClr val="FFC000"/>
                </a:solidFill>
              </a:rPr>
              <a:t> 2023)</a:t>
            </a:r>
          </a:p>
          <a:p>
            <a:pPr marL="357188" indent="0">
              <a:buNone/>
            </a:pPr>
            <a:r>
              <a:rPr lang="en-US" dirty="0" err="1"/>
              <a:t>Ingat</a:t>
            </a:r>
            <a:r>
              <a:rPr lang="en-US" dirty="0"/>
              <a:t>! </a:t>
            </a:r>
            <a:r>
              <a:rPr lang="en-US" dirty="0" err="1"/>
              <a:t>Dosen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yang </a:t>
            </a:r>
            <a:r>
              <a:rPr lang="en-US" dirty="0" err="1"/>
              <a:t>dituliskan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pengajuan</a:t>
            </a:r>
            <a:r>
              <a:rPr lang="en-US" dirty="0"/>
              <a:t> </a:t>
            </a:r>
            <a:r>
              <a:rPr lang="en-US" dirty="0" err="1"/>
              <a:t>Dosen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tentu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dosen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. </a:t>
            </a:r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b="1" dirty="0" err="1">
                <a:solidFill>
                  <a:schemeClr val="accent1"/>
                </a:solidFill>
              </a:rPr>
              <a:t>lihat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pengumuman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dengan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seksama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dirty="0"/>
              <a:t>(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pengumuman</a:t>
            </a:r>
            <a:r>
              <a:rPr lang="en-US" dirty="0"/>
              <a:t> di </a:t>
            </a:r>
            <a:r>
              <a:rPr lang="en-US" dirty="0" err="1"/>
              <a:t>jurusan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di </a:t>
            </a:r>
            <a:r>
              <a:rPr lang="en-US" b="1" dirty="0" err="1">
                <a:solidFill>
                  <a:schemeClr val="accent3"/>
                </a:solidFill>
                <a:hlinkClick r:id="rId3"/>
              </a:rPr>
              <a:t>admbisnis,poliban.ac.id</a:t>
            </a:r>
            <a:r>
              <a:rPr lang="en-US" dirty="0"/>
              <a:t>)</a:t>
            </a:r>
            <a:endParaRPr lang="en-US" b="1" dirty="0">
              <a:solidFill>
                <a:srgbClr val="FFC000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Informasi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dosen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pembimbing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dapat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dilihat</a:t>
            </a:r>
            <a:r>
              <a:rPr lang="en-US" dirty="0">
                <a:solidFill>
                  <a:schemeClr val="tx1"/>
                </a:solidFill>
              </a:rPr>
              <a:t> di admbisnis.poliban.ac.id </a:t>
            </a:r>
            <a:r>
              <a:rPr lang="en-US" dirty="0" err="1">
                <a:solidFill>
                  <a:schemeClr val="tx1"/>
                </a:solidFill>
              </a:rPr>
              <a:t>setelah</a:t>
            </a:r>
            <a:r>
              <a:rPr lang="en-US" dirty="0">
                <a:solidFill>
                  <a:schemeClr val="tx1"/>
                </a:solidFill>
              </a:rPr>
              <a:t> status </a:t>
            </a:r>
            <a:r>
              <a:rPr lang="en-US" dirty="0" err="1">
                <a:solidFill>
                  <a:schemeClr val="tx1"/>
                </a:solidFill>
              </a:rPr>
              <a:t>judul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tugas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akhir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berubah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menjadi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accent3"/>
                </a:solidFill>
              </a:rPr>
              <a:t>Seminar/</a:t>
            </a:r>
            <a:r>
              <a:rPr lang="en-US" b="1" dirty="0" err="1">
                <a:solidFill>
                  <a:schemeClr val="accent3"/>
                </a:solidFill>
              </a:rPr>
              <a:t>Bimbingan</a:t>
            </a:r>
            <a:r>
              <a:rPr lang="en-US" b="1" dirty="0">
                <a:solidFill>
                  <a:schemeClr val="accent3"/>
                </a:solidFill>
              </a:rPr>
              <a:t> Proposal</a:t>
            </a:r>
          </a:p>
          <a:p>
            <a:pPr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28300"/>
      </p:ext>
    </p:extLst>
  </p:cSld>
  <p:clrMapOvr>
    <a:masterClrMapping/>
  </p:clrMapOvr>
  <p:transition>
    <p:pull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295400"/>
            <a:ext cx="7010400" cy="4537229"/>
          </a:xfrm>
        </p:spPr>
        <p:txBody>
          <a:bodyPr/>
          <a:lstStyle/>
          <a:p>
            <a:r>
              <a:rPr lang="en-US" dirty="0" err="1"/>
              <a:t>Setelah</a:t>
            </a:r>
            <a:r>
              <a:rPr lang="en-US" dirty="0"/>
              <a:t> status TA </a:t>
            </a:r>
            <a:r>
              <a:rPr lang="en-US" dirty="0" err="1"/>
              <a:t>berubah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Seminar/</a:t>
            </a:r>
            <a:r>
              <a:rPr lang="en-US" dirty="0" err="1">
                <a:solidFill>
                  <a:srgbClr val="FF0000"/>
                </a:solidFill>
              </a:rPr>
              <a:t>Bimbingan</a:t>
            </a:r>
            <a:r>
              <a:rPr lang="en-US" dirty="0">
                <a:solidFill>
                  <a:srgbClr val="FF0000"/>
                </a:solidFill>
              </a:rPr>
              <a:t> Proposal 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Login </a:t>
            </a:r>
            <a:r>
              <a:rPr lang="en-US" dirty="0" err="1"/>
              <a:t>menggunakan</a:t>
            </a:r>
            <a:r>
              <a:rPr lang="en-US" dirty="0"/>
              <a:t> Username </a:t>
            </a:r>
            <a:r>
              <a:rPr lang="en-US" dirty="0" err="1"/>
              <a:t>dan</a:t>
            </a:r>
            <a:r>
              <a:rPr lang="en-US" dirty="0"/>
              <a:t> Password</a:t>
            </a:r>
          </a:p>
          <a:p>
            <a:pPr lvl="1"/>
            <a:r>
              <a:rPr lang="en-US" dirty="0"/>
              <a:t>Download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Cetak</a:t>
            </a:r>
            <a:r>
              <a:rPr lang="en-US" dirty="0"/>
              <a:t> form </a:t>
            </a:r>
            <a:r>
              <a:rPr lang="en-US" dirty="0" err="1"/>
              <a:t>b,c,d,e</a:t>
            </a:r>
            <a:endParaRPr lang="en-US" dirty="0"/>
          </a:p>
          <a:p>
            <a:pPr lvl="1"/>
            <a:r>
              <a:rPr lang="en-US" dirty="0" err="1"/>
              <a:t>Menghubungi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yang </a:t>
            </a:r>
            <a:r>
              <a:rPr lang="en-US" dirty="0" err="1"/>
              <a:t>tertera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b="1" dirty="0">
                <a:solidFill>
                  <a:schemeClr val="accent3"/>
                </a:solidFill>
              </a:rPr>
              <a:t>form b</a:t>
            </a:r>
            <a:r>
              <a:rPr lang="en-US" dirty="0"/>
              <a:t> (</a:t>
            </a:r>
            <a:r>
              <a:rPr lang="en-US" dirty="0" err="1">
                <a:solidFill>
                  <a:srgbClr val="FF0000"/>
                </a:solidFill>
              </a:rPr>
              <a:t>Hasil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Seleksi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Usulan</a:t>
            </a:r>
            <a:r>
              <a:rPr lang="en-US" dirty="0">
                <a:solidFill>
                  <a:srgbClr val="FF0000"/>
                </a:solidFill>
              </a:rPr>
              <a:t> TA</a:t>
            </a:r>
            <a:r>
              <a:rPr lang="en-US" dirty="0"/>
              <a:t>)</a:t>
            </a:r>
          </a:p>
          <a:p>
            <a:pPr marL="365760" lvl="1" indent="0">
              <a:buNone/>
            </a:pPr>
            <a:endParaRPr lang="id-ID" dirty="0"/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096000"/>
            <a:ext cx="1662056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Jadwal</a:t>
            </a:r>
            <a:r>
              <a:rPr lang="en-US" dirty="0"/>
              <a:t> TA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84220475"/>
      </p:ext>
    </p:extLst>
  </p:cSld>
  <p:clrMapOvr>
    <a:masterClrMapping/>
  </p:clrMapOvr>
  <p:transition>
    <p:pull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ufashionfestival.com/img/semina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35574"/>
            <a:ext cx="2034363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Seminar Proposal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7567108" cy="3508977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Waktu :</a:t>
            </a:r>
            <a:r>
              <a:rPr lang="en-US" dirty="0"/>
              <a:t> </a:t>
            </a:r>
            <a:r>
              <a:rPr lang="en-US" b="1" dirty="0">
                <a:solidFill>
                  <a:schemeClr val="accent6"/>
                </a:solidFill>
              </a:rPr>
              <a:t>16 Feb – 21 </a:t>
            </a:r>
            <a:r>
              <a:rPr lang="en-US" b="1" dirty="0" err="1">
                <a:solidFill>
                  <a:schemeClr val="accent6"/>
                </a:solidFill>
              </a:rPr>
              <a:t>maret</a:t>
            </a:r>
            <a:r>
              <a:rPr lang="en-US" b="1" dirty="0">
                <a:solidFill>
                  <a:schemeClr val="accent6"/>
                </a:solidFill>
              </a:rPr>
              <a:t> 2023 </a:t>
            </a:r>
            <a:r>
              <a:rPr lang="en-US" b="1" dirty="0">
                <a:solidFill>
                  <a:srgbClr val="FF0000"/>
                </a:solidFill>
              </a:rPr>
              <a:t>(</a:t>
            </a:r>
            <a:r>
              <a:rPr lang="en-US" b="1" dirty="0" err="1">
                <a:solidFill>
                  <a:srgbClr val="FF0000"/>
                </a:solidFill>
              </a:rPr>
              <a:t>Menyesuaikan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jadwal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Pembimbing</a:t>
            </a:r>
            <a:r>
              <a:rPr lang="en-US" b="1" dirty="0">
                <a:solidFill>
                  <a:srgbClr val="FF0000"/>
                </a:solidFill>
              </a:rPr>
              <a:t>)</a:t>
            </a:r>
          </a:p>
          <a:p>
            <a:r>
              <a:rPr lang="en-US" dirty="0">
                <a:solidFill>
                  <a:schemeClr val="tx1"/>
                </a:solidFill>
              </a:rPr>
              <a:t>Mempresentasikan proposal TA dihadapan </a:t>
            </a:r>
            <a:r>
              <a:rPr lang="en-US" b="1" dirty="0">
                <a:solidFill>
                  <a:schemeClr val="accent6"/>
                </a:solidFill>
              </a:rPr>
              <a:t>Dosen </a:t>
            </a:r>
            <a:r>
              <a:rPr lang="en-US" b="1" dirty="0" err="1">
                <a:solidFill>
                  <a:schemeClr val="accent6"/>
                </a:solidFill>
              </a:rPr>
              <a:t>Pembimbing</a:t>
            </a:r>
            <a:r>
              <a:rPr lang="en-US" b="1" dirty="0">
                <a:solidFill>
                  <a:schemeClr val="accent6"/>
                </a:solidFill>
              </a:rPr>
              <a:t> </a:t>
            </a:r>
            <a:r>
              <a:rPr lang="en-US" b="1" dirty="0" err="1">
                <a:solidFill>
                  <a:schemeClr val="accent6"/>
                </a:solidFill>
              </a:rPr>
              <a:t>Utama</a:t>
            </a:r>
            <a:r>
              <a:rPr lang="en-US" b="1" dirty="0">
                <a:solidFill>
                  <a:schemeClr val="accent6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(</a:t>
            </a:r>
            <a:r>
              <a:rPr lang="en-US" b="1" dirty="0" err="1">
                <a:solidFill>
                  <a:srgbClr val="FF0000"/>
                </a:solidFill>
              </a:rPr>
              <a:t>Mekanisme</a:t>
            </a:r>
            <a:r>
              <a:rPr lang="en-US" b="1" dirty="0">
                <a:solidFill>
                  <a:srgbClr val="FF0000"/>
                </a:solidFill>
              </a:rPr>
              <a:t> seminar </a:t>
            </a:r>
            <a:r>
              <a:rPr lang="en-US" b="1" dirty="0" err="1">
                <a:solidFill>
                  <a:srgbClr val="FF0000"/>
                </a:solidFill>
              </a:rPr>
              <a:t>diserahkan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kepada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pembimbing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utama</a:t>
            </a:r>
            <a:r>
              <a:rPr lang="en-US" b="1" dirty="0">
                <a:solidFill>
                  <a:srgbClr val="FF0000"/>
                </a:solidFill>
              </a:rPr>
              <a:t>)</a:t>
            </a:r>
          </a:p>
          <a:p>
            <a:r>
              <a:rPr lang="en-US" dirty="0" err="1">
                <a:solidFill>
                  <a:schemeClr val="tx1"/>
                </a:solidFill>
              </a:rPr>
              <a:t>Mahasiswa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wajib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membawa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accent6"/>
                </a:solidFill>
              </a:rPr>
              <a:t>form c1 </a:t>
            </a:r>
            <a:r>
              <a:rPr lang="en-US" b="1" dirty="0" err="1">
                <a:solidFill>
                  <a:schemeClr val="accent6"/>
                </a:solidFill>
              </a:rPr>
              <a:t>dan</a:t>
            </a:r>
            <a:r>
              <a:rPr lang="en-US" b="1" dirty="0">
                <a:solidFill>
                  <a:schemeClr val="accent6"/>
                </a:solidFill>
              </a:rPr>
              <a:t> c2,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yang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diisi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oleh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dosen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pembimbing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utama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Selesai</a:t>
            </a:r>
            <a:r>
              <a:rPr lang="en-US" dirty="0">
                <a:solidFill>
                  <a:schemeClr val="tx1"/>
                </a:solidFill>
              </a:rPr>
              <a:t> seminar proposal, </a:t>
            </a:r>
            <a:r>
              <a:rPr lang="en-US" dirty="0" err="1">
                <a:solidFill>
                  <a:schemeClr val="tx1"/>
                </a:solidFill>
              </a:rPr>
              <a:t>Mahasiswa</a:t>
            </a:r>
            <a:r>
              <a:rPr lang="en-US" dirty="0">
                <a:solidFill>
                  <a:schemeClr val="tx1"/>
                </a:solidFill>
              </a:rPr>
              <a:t> menyerahkan form </a:t>
            </a:r>
            <a:r>
              <a:rPr lang="en-US" b="1" dirty="0">
                <a:solidFill>
                  <a:schemeClr val="accent6"/>
                </a:solidFill>
              </a:rPr>
              <a:t>c1 </a:t>
            </a:r>
            <a:r>
              <a:rPr lang="en-US" b="1" dirty="0" err="1">
                <a:solidFill>
                  <a:schemeClr val="accent6"/>
                </a:solidFill>
              </a:rPr>
              <a:t>dan</a:t>
            </a:r>
            <a:r>
              <a:rPr lang="en-US" b="1" dirty="0">
                <a:solidFill>
                  <a:schemeClr val="accent6"/>
                </a:solidFill>
              </a:rPr>
              <a:t> c2 </a:t>
            </a:r>
            <a:r>
              <a:rPr lang="en-US" dirty="0">
                <a:solidFill>
                  <a:schemeClr val="tx1"/>
                </a:solidFill>
              </a:rPr>
              <a:t>kepada panitia TA </a:t>
            </a:r>
          </a:p>
        </p:txBody>
      </p:sp>
    </p:spTree>
    <p:extLst>
      <p:ext uri="{BB962C8B-B14F-4D97-AF65-F5344CB8AC3E}">
        <p14:creationId xmlns:p14="http://schemas.microsoft.com/office/powerpoint/2010/main" val="1340221239"/>
      </p:ext>
    </p:extLst>
  </p:cSld>
  <p:clrMapOvr>
    <a:masterClrMapping/>
  </p:clrMapOvr>
  <p:transition>
    <p:pull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7024744" cy="1143000"/>
          </a:xfrm>
        </p:spPr>
        <p:txBody>
          <a:bodyPr>
            <a:normAutofit/>
          </a:bodyPr>
          <a:lstStyle/>
          <a:p>
            <a:r>
              <a:rPr lang="en-US" sz="3200" b="1" dirty="0" err="1"/>
              <a:t>Apabila</a:t>
            </a:r>
            <a:r>
              <a:rPr lang="en-US" sz="3200" b="1" dirty="0"/>
              <a:t> Proposal </a:t>
            </a:r>
            <a:r>
              <a:rPr lang="en-US" sz="3200" b="1" dirty="0" err="1"/>
              <a:t>disetujui</a:t>
            </a:r>
            <a:r>
              <a:rPr lang="en-US" sz="3200" b="1" dirty="0"/>
              <a:t> (</a:t>
            </a:r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ada</a:t>
            </a:r>
            <a:r>
              <a:rPr lang="en-US" sz="3200" b="1" dirty="0"/>
              <a:t> </a:t>
            </a:r>
            <a:r>
              <a:rPr lang="en-US" sz="3200" b="1" dirty="0" err="1"/>
              <a:t>perbaikan</a:t>
            </a:r>
            <a:r>
              <a:rPr lang="en-US" sz="3200" b="1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514600"/>
            <a:ext cx="7848600" cy="3508977"/>
          </a:xfrm>
        </p:spPr>
        <p:txBody>
          <a:bodyPr>
            <a:normAutofit/>
          </a:bodyPr>
          <a:lstStyle/>
          <a:p>
            <a:r>
              <a:rPr lang="en-US" dirty="0" err="1"/>
              <a:t>Cetak</a:t>
            </a:r>
            <a:r>
              <a:rPr lang="en-US" dirty="0"/>
              <a:t> form e</a:t>
            </a:r>
          </a:p>
          <a:p>
            <a:r>
              <a:rPr lang="en-US" dirty="0" err="1"/>
              <a:t>Meminta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pembimbing</a:t>
            </a:r>
            <a:r>
              <a:rPr lang="en-US" dirty="0"/>
              <a:t> </a:t>
            </a:r>
            <a:r>
              <a:rPr lang="en-US" dirty="0" err="1"/>
              <a:t>utama</a:t>
            </a:r>
            <a:endParaRPr lang="en-US" dirty="0"/>
          </a:p>
          <a:p>
            <a:r>
              <a:rPr lang="en-US" dirty="0" err="1"/>
              <a:t>Menyerahkan</a:t>
            </a:r>
            <a:r>
              <a:rPr lang="en-US" dirty="0"/>
              <a:t> form e </a:t>
            </a:r>
            <a:r>
              <a:rPr lang="en-US" dirty="0" err="1"/>
              <a:t>dan</a:t>
            </a:r>
            <a:r>
              <a:rPr lang="en-US" dirty="0"/>
              <a:t> proposal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panitia</a:t>
            </a:r>
            <a:r>
              <a:rPr lang="en-US" dirty="0"/>
              <a:t> TA</a:t>
            </a:r>
          </a:p>
        </p:txBody>
      </p:sp>
      <p:pic>
        <p:nvPicPr>
          <p:cNvPr id="3074" name="Picture 2" descr="icon_274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191000"/>
            <a:ext cx="1943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207306"/>
      </p:ext>
    </p:extLst>
  </p:cSld>
  <p:clrMapOvr>
    <a:masterClrMapping/>
  </p:clrMapOvr>
  <p:transition>
    <p:pull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258336"/>
          </a:xfrm>
        </p:spPr>
        <p:txBody>
          <a:bodyPr>
            <a:normAutofit/>
          </a:bodyPr>
          <a:lstStyle/>
          <a:p>
            <a:r>
              <a:rPr lang="en-US" sz="3200" b="1" dirty="0"/>
              <a:t>Bimbingan Proposal TA (Bab 1-3)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848600" cy="4042377"/>
          </a:xfrm>
        </p:spPr>
        <p:txBody>
          <a:bodyPr>
            <a:normAutofit/>
          </a:bodyPr>
          <a:lstStyle/>
          <a:p>
            <a:r>
              <a:rPr lang="en-US" sz="2800" dirty="0"/>
              <a:t>Waktu :</a:t>
            </a:r>
            <a:r>
              <a:rPr lang="en-US" sz="2800" b="1" dirty="0">
                <a:solidFill>
                  <a:schemeClr val="accent6"/>
                </a:solidFill>
              </a:rPr>
              <a:t> 16 </a:t>
            </a:r>
            <a:r>
              <a:rPr lang="en-US" sz="2800" b="1" dirty="0" err="1">
                <a:solidFill>
                  <a:schemeClr val="accent6"/>
                </a:solidFill>
              </a:rPr>
              <a:t>Maret</a:t>
            </a:r>
            <a:r>
              <a:rPr lang="en-US" sz="2800" b="1" dirty="0">
                <a:solidFill>
                  <a:schemeClr val="accent6"/>
                </a:solidFill>
              </a:rPr>
              <a:t> – 4 Mei  2023</a:t>
            </a:r>
            <a:endParaRPr lang="en-US" sz="2800" dirty="0"/>
          </a:p>
          <a:p>
            <a:r>
              <a:rPr lang="en-US" sz="2800" dirty="0"/>
              <a:t>Hanya dibimbing oleh Dosen </a:t>
            </a:r>
            <a:r>
              <a:rPr lang="en-US" sz="2800" dirty="0" err="1"/>
              <a:t>Pembimbing</a:t>
            </a:r>
            <a:r>
              <a:rPr lang="en-US" sz="2800" dirty="0"/>
              <a:t> </a:t>
            </a:r>
            <a:r>
              <a:rPr lang="en-US" sz="2800" dirty="0" err="1"/>
              <a:t>Utama</a:t>
            </a:r>
            <a:endParaRPr lang="en-US" sz="2800" dirty="0"/>
          </a:p>
          <a:p>
            <a:r>
              <a:rPr lang="en-US" sz="2800" dirty="0" err="1"/>
              <a:t>Konsultasi</a:t>
            </a:r>
            <a:r>
              <a:rPr lang="en-US" sz="2800" dirty="0"/>
              <a:t> </a:t>
            </a:r>
            <a:r>
              <a:rPr lang="en-US" sz="2800" dirty="0" err="1"/>
              <a:t>tercatat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form d1 (</a:t>
            </a:r>
            <a:r>
              <a:rPr lang="en-US" sz="2800" dirty="0" err="1"/>
              <a:t>lembar</a:t>
            </a:r>
            <a:r>
              <a:rPr lang="en-US" sz="2800" dirty="0"/>
              <a:t> </a:t>
            </a:r>
            <a:r>
              <a:rPr lang="en-US" sz="2800" dirty="0" err="1"/>
              <a:t>bimbingan</a:t>
            </a:r>
            <a:r>
              <a:rPr lang="en-US" sz="2800" dirty="0"/>
              <a:t> proposal TA)</a:t>
            </a:r>
          </a:p>
        </p:txBody>
      </p:sp>
      <p:pic>
        <p:nvPicPr>
          <p:cNvPr id="3074" name="Picture 2" descr="icon_274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191000"/>
            <a:ext cx="19431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04800" y="262923"/>
            <a:ext cx="8458200" cy="7647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 b="1" dirty="0" err="1"/>
              <a:t>Apabila</a:t>
            </a:r>
            <a:r>
              <a:rPr lang="en-US" sz="3200" b="1" dirty="0"/>
              <a:t> Proposal </a:t>
            </a:r>
            <a:r>
              <a:rPr lang="en-US" sz="3200" b="1" dirty="0" err="1"/>
              <a:t>tidak</a:t>
            </a:r>
            <a:r>
              <a:rPr lang="en-US" sz="3200" b="1" dirty="0"/>
              <a:t> </a:t>
            </a:r>
            <a:r>
              <a:rPr lang="en-US" sz="3200" b="1" dirty="0" err="1"/>
              <a:t>disetujui</a:t>
            </a:r>
            <a:r>
              <a:rPr lang="en-US" sz="3200" b="1" dirty="0"/>
              <a:t> (</a:t>
            </a:r>
            <a:r>
              <a:rPr lang="en-US" sz="3200" b="1" dirty="0" err="1"/>
              <a:t>ada</a:t>
            </a:r>
            <a:r>
              <a:rPr lang="en-US" sz="3200" b="1" dirty="0"/>
              <a:t> </a:t>
            </a:r>
            <a:r>
              <a:rPr lang="en-US" sz="3200" b="1" dirty="0" err="1"/>
              <a:t>perbaikan</a:t>
            </a:r>
            <a:r>
              <a:rPr lang="en-US" sz="32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66346770"/>
      </p:ext>
    </p:extLst>
  </p:cSld>
  <p:clrMapOvr>
    <a:masterClrMapping/>
  </p:clrMapOvr>
  <p:transition>
    <p:pull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676881"/>
          </a:xfrm>
        </p:spPr>
        <p:txBody>
          <a:bodyPr/>
          <a:lstStyle/>
          <a:p>
            <a:r>
              <a:rPr lang="en-US" dirty="0" err="1"/>
              <a:t>Pengumpulan</a:t>
            </a:r>
            <a:r>
              <a:rPr lang="en-US" dirty="0"/>
              <a:t> Proposal TA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31" y="1524002"/>
            <a:ext cx="8230069" cy="4267200"/>
          </a:xfrm>
        </p:spPr>
        <p:txBody>
          <a:bodyPr>
            <a:noAutofit/>
          </a:bodyPr>
          <a:lstStyle/>
          <a:p>
            <a:r>
              <a:rPr lang="en-US" sz="3000" dirty="0">
                <a:solidFill>
                  <a:schemeClr val="accent3"/>
                </a:solidFill>
              </a:rPr>
              <a:t>5 Mei 2023</a:t>
            </a:r>
          </a:p>
          <a:p>
            <a:r>
              <a:rPr lang="en-US" sz="3000" dirty="0" err="1"/>
              <a:t>Cetak</a:t>
            </a:r>
            <a:r>
              <a:rPr lang="en-US" sz="3000" dirty="0"/>
              <a:t> form e</a:t>
            </a:r>
          </a:p>
          <a:p>
            <a:r>
              <a:rPr lang="en-US" sz="3000" dirty="0" err="1"/>
              <a:t>Meminta</a:t>
            </a:r>
            <a:r>
              <a:rPr lang="en-US" sz="3000" dirty="0"/>
              <a:t> </a:t>
            </a:r>
            <a:r>
              <a:rPr lang="en-US" sz="3000" dirty="0" err="1"/>
              <a:t>tanda</a:t>
            </a:r>
            <a:r>
              <a:rPr lang="en-US" sz="3000" dirty="0"/>
              <a:t> </a:t>
            </a:r>
            <a:r>
              <a:rPr lang="en-US" sz="3000" dirty="0" err="1"/>
              <a:t>tangan</a:t>
            </a:r>
            <a:r>
              <a:rPr lang="en-US" sz="3000" dirty="0"/>
              <a:t> </a:t>
            </a:r>
            <a:r>
              <a:rPr lang="en-US" sz="3000" dirty="0" err="1"/>
              <a:t>pembimbing</a:t>
            </a:r>
            <a:r>
              <a:rPr lang="en-US" sz="3000" dirty="0"/>
              <a:t> </a:t>
            </a:r>
            <a:r>
              <a:rPr lang="en-US" sz="3000" dirty="0" err="1"/>
              <a:t>utama</a:t>
            </a:r>
            <a:endParaRPr lang="en-US" sz="3000" dirty="0"/>
          </a:p>
          <a:p>
            <a:r>
              <a:rPr lang="en-US" sz="3000" dirty="0" err="1"/>
              <a:t>Menyerahkan</a:t>
            </a:r>
            <a:r>
              <a:rPr lang="en-US" sz="3000" dirty="0"/>
              <a:t> form e </a:t>
            </a:r>
            <a:r>
              <a:rPr lang="en-US" sz="3000" dirty="0" err="1"/>
              <a:t>dan</a:t>
            </a:r>
            <a:r>
              <a:rPr lang="en-US" sz="3000" dirty="0"/>
              <a:t> proposal </a:t>
            </a:r>
            <a:r>
              <a:rPr lang="en-US" sz="3000" dirty="0" err="1"/>
              <a:t>kepada</a:t>
            </a:r>
            <a:r>
              <a:rPr lang="en-US" sz="3000" dirty="0"/>
              <a:t> </a:t>
            </a:r>
            <a:r>
              <a:rPr lang="en-US" sz="3000" dirty="0" err="1"/>
              <a:t>panitia</a:t>
            </a:r>
            <a:r>
              <a:rPr lang="en-US" sz="3000" dirty="0"/>
              <a:t> TA</a:t>
            </a:r>
          </a:p>
          <a:p>
            <a:pPr marL="68580" indent="0">
              <a:buNone/>
            </a:pPr>
            <a:endParaRPr lang="en-US" sz="3000" dirty="0"/>
          </a:p>
          <a:p>
            <a:endParaRPr lang="id-ID" sz="3000" dirty="0"/>
          </a:p>
        </p:txBody>
      </p:sp>
    </p:spTree>
    <p:extLst>
      <p:ext uri="{BB962C8B-B14F-4D97-AF65-F5344CB8AC3E}">
        <p14:creationId xmlns:p14="http://schemas.microsoft.com/office/powerpoint/2010/main" val="2618343011"/>
      </p:ext>
    </p:extLst>
  </p:cSld>
  <p:clrMapOvr>
    <a:masterClrMapping/>
  </p:clrMapOvr>
  <p:transition>
    <p:pull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295400" y="1066800"/>
            <a:ext cx="7024744" cy="3962400"/>
          </a:xfrm>
        </p:spPr>
        <p:txBody>
          <a:bodyPr>
            <a:noAutofit/>
          </a:bodyPr>
          <a:lstStyle/>
          <a:p>
            <a:pPr algn="ctr"/>
            <a:r>
              <a:rPr lang="en-US" sz="3200" b="1" u="sng" dirty="0"/>
              <a:t>PENGUMPULAN PROPOSAL TA</a:t>
            </a:r>
            <a:br>
              <a:rPr lang="en-US" sz="3200" b="1" u="sng" dirty="0"/>
            </a:br>
            <a:r>
              <a:rPr lang="en-US" sz="2800" dirty="0"/>
              <a:t>Mengumpulkan </a:t>
            </a:r>
            <a:r>
              <a:rPr lang="en-US" sz="2800" b="1" dirty="0"/>
              <a:t>Proposal TA</a:t>
            </a:r>
            <a:r>
              <a:rPr lang="en-US" sz="2800" dirty="0"/>
              <a:t>,</a:t>
            </a:r>
            <a:r>
              <a:rPr lang="en-US" sz="2800" b="1" dirty="0"/>
              <a:t> </a:t>
            </a:r>
            <a:br>
              <a:rPr lang="en-US" sz="2800" b="1" dirty="0"/>
            </a:br>
            <a:r>
              <a:rPr lang="en-US" sz="2800" b="1" dirty="0"/>
              <a:t>KHS semester 1-5,</a:t>
            </a:r>
            <a:r>
              <a:rPr lang="en-US" sz="2800" dirty="0"/>
              <a:t> </a:t>
            </a:r>
            <a:br>
              <a:rPr lang="en-US" sz="2800" dirty="0"/>
            </a:br>
            <a:r>
              <a:rPr lang="en-US" sz="2800" dirty="0" err="1"/>
              <a:t>Menyiapkan</a:t>
            </a:r>
            <a:r>
              <a:rPr lang="en-US" sz="2800" dirty="0"/>
              <a:t> dan </a:t>
            </a:r>
            <a:r>
              <a:rPr lang="en-US" sz="2800" dirty="0" err="1"/>
              <a:t>mengumpulkan</a:t>
            </a:r>
            <a:r>
              <a:rPr lang="en-US" sz="2800" dirty="0"/>
              <a:t> </a:t>
            </a:r>
            <a:r>
              <a:rPr lang="en-US" sz="2800" b="1" dirty="0"/>
              <a:t>form c, d1, dan e</a:t>
            </a:r>
            <a:br>
              <a:rPr lang="en-US" sz="2800" dirty="0"/>
            </a:br>
            <a:r>
              <a:rPr lang="en-US" sz="2800" dirty="0"/>
              <a:t>paling lambat tanggal </a:t>
            </a:r>
            <a:br>
              <a:rPr lang="en-US" sz="2800" dirty="0"/>
            </a:br>
            <a:r>
              <a:rPr lang="en-US" sz="2800" b="1" dirty="0">
                <a:solidFill>
                  <a:schemeClr val="accent6"/>
                </a:solidFill>
              </a:rPr>
              <a:t>5 </a:t>
            </a:r>
            <a:r>
              <a:rPr lang="en-US" sz="2800" b="1" dirty="0" err="1">
                <a:solidFill>
                  <a:schemeClr val="accent6"/>
                </a:solidFill>
              </a:rPr>
              <a:t>mei</a:t>
            </a:r>
            <a:r>
              <a:rPr lang="en-US" sz="2800" b="1" dirty="0">
                <a:solidFill>
                  <a:schemeClr val="accent6"/>
                </a:solidFill>
              </a:rPr>
              <a:t> 2023</a:t>
            </a:r>
            <a:br>
              <a:rPr lang="en-US" sz="2800" dirty="0">
                <a:solidFill>
                  <a:schemeClr val="accent6"/>
                </a:solidFill>
              </a:rPr>
            </a:br>
            <a:r>
              <a:rPr lang="en-US" sz="2800" dirty="0"/>
              <a:t>Kepada </a:t>
            </a:r>
            <a:r>
              <a:rPr lang="en-US" sz="2800" b="1" dirty="0"/>
              <a:t>(</a:t>
            </a:r>
            <a:r>
              <a:rPr lang="en-US" sz="2800" b="1" dirty="0" err="1"/>
              <a:t>Panita</a:t>
            </a:r>
            <a:r>
              <a:rPr lang="en-US" sz="2800" b="1" dirty="0"/>
              <a:t> TA)</a:t>
            </a:r>
            <a:br>
              <a:rPr lang="en-US" sz="2800" dirty="0"/>
            </a:br>
            <a:endParaRPr lang="en-US" sz="2800" b="1" dirty="0"/>
          </a:p>
        </p:txBody>
      </p:sp>
      <p:pic>
        <p:nvPicPr>
          <p:cNvPr id="8" name="Picture 2" descr="http://greencleaningproductsllc.com/wp-content/uploads/2012/07/green-cleaning-green-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800600"/>
            <a:ext cx="1717766" cy="171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3960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Kisi-kisi </a:t>
            </a:r>
            <a:r>
              <a:rPr lang="en-US" b="1" dirty="0"/>
              <a:t>Proposal Penelitian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Bab 1. Pendahuluan</a:t>
            </a:r>
          </a:p>
          <a:p>
            <a:pPr marL="365760" lvl="1" indent="0">
              <a:buNone/>
            </a:pPr>
            <a:r>
              <a:rPr lang="en-US" dirty="0"/>
              <a:t>1.1 Latar Belakang Masalah</a:t>
            </a:r>
          </a:p>
          <a:p>
            <a:pPr marL="365760" lvl="1" indent="0">
              <a:buNone/>
            </a:pPr>
            <a:r>
              <a:rPr lang="en-US" dirty="0"/>
              <a:t>1.2 Batasan Masalah</a:t>
            </a:r>
          </a:p>
          <a:p>
            <a:pPr marL="365760" lvl="1" indent="0">
              <a:buNone/>
            </a:pPr>
            <a:r>
              <a:rPr lang="en-US" dirty="0"/>
              <a:t>1.3 Rumusan Masalah </a:t>
            </a:r>
          </a:p>
          <a:p>
            <a:pPr marL="365760" lvl="1" indent="0">
              <a:buNone/>
            </a:pPr>
            <a:r>
              <a:rPr lang="en-US" dirty="0"/>
              <a:t>1.4 Tujuan Penelitian</a:t>
            </a:r>
          </a:p>
          <a:p>
            <a:pPr marL="365760" lvl="1" indent="0">
              <a:buNone/>
            </a:pPr>
            <a:r>
              <a:rPr lang="en-US" dirty="0"/>
              <a:t>1.5 Manfaat Penelitian</a:t>
            </a:r>
          </a:p>
          <a:p>
            <a:pPr marL="365760" lvl="1" indent="0">
              <a:buNone/>
            </a:pPr>
            <a:r>
              <a:rPr lang="en-US" dirty="0"/>
              <a:t>1.6 </a:t>
            </a:r>
            <a:r>
              <a:rPr lang="en-US" dirty="0" err="1"/>
              <a:t>Sistematika</a:t>
            </a:r>
            <a:r>
              <a:rPr lang="en-US" dirty="0"/>
              <a:t> </a:t>
            </a:r>
            <a:r>
              <a:rPr lang="en-US" dirty="0" err="1"/>
              <a:t>Penulisan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88124"/>
      </p:ext>
    </p:extLst>
  </p:cSld>
  <p:clrMapOvr>
    <a:masterClrMapping/>
  </p:clrMapOvr>
  <p:transition>
    <p:pull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11961" y="381000"/>
            <a:ext cx="7024744" cy="1143000"/>
          </a:xfrm>
        </p:spPr>
        <p:txBody>
          <a:bodyPr/>
          <a:lstStyle/>
          <a:p>
            <a:r>
              <a:rPr lang="en-US" dirty="0"/>
              <a:t>Kisi-kisi </a:t>
            </a:r>
            <a:r>
              <a:rPr lang="en-US" b="1" dirty="0"/>
              <a:t>Proposal Penelitian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1752600"/>
            <a:ext cx="7696200" cy="4080029"/>
          </a:xfrm>
        </p:spPr>
        <p:txBody>
          <a:bodyPr>
            <a:normAutofit/>
          </a:bodyPr>
          <a:lstStyle/>
          <a:p>
            <a:r>
              <a:rPr lang="en-US" b="1" dirty="0"/>
              <a:t>Bab 2. Landasan Teori</a:t>
            </a:r>
          </a:p>
          <a:p>
            <a:pPr marL="365760" lvl="1" indent="0">
              <a:buNone/>
            </a:pPr>
            <a:r>
              <a:rPr lang="en-US" dirty="0"/>
              <a:t>2.1 </a:t>
            </a:r>
            <a:r>
              <a:rPr lang="en-US" dirty="0" err="1"/>
              <a:t>Tinjauan</a:t>
            </a:r>
            <a:r>
              <a:rPr lang="en-US" dirty="0"/>
              <a:t> </a:t>
            </a:r>
            <a:r>
              <a:rPr lang="en-US" dirty="0" err="1"/>
              <a:t>Studi</a:t>
            </a:r>
            <a:endParaRPr lang="en-US" dirty="0"/>
          </a:p>
          <a:p>
            <a:pPr marL="365760" lvl="1" indent="0">
              <a:buNone/>
            </a:pPr>
            <a:r>
              <a:rPr lang="en-US" dirty="0">
                <a:solidFill>
                  <a:srgbClr val="FF0000"/>
                </a:solidFill>
              </a:rPr>
              <a:t>	2.1.1. </a:t>
            </a:r>
            <a:r>
              <a:rPr lang="en-US" dirty="0" err="1">
                <a:solidFill>
                  <a:srgbClr val="FF0000"/>
                </a:solidFill>
              </a:rPr>
              <a:t>Penelitian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Terdahulu</a:t>
            </a:r>
            <a:r>
              <a:rPr lang="en-US" dirty="0">
                <a:solidFill>
                  <a:srgbClr val="FF0000"/>
                </a:solidFill>
              </a:rPr>
              <a:t> ke-1</a:t>
            </a:r>
          </a:p>
          <a:p>
            <a:pPr marL="365760" lvl="1" indent="0">
              <a:buNone/>
            </a:pPr>
            <a:r>
              <a:rPr lang="en-US" dirty="0">
                <a:solidFill>
                  <a:srgbClr val="FF0000"/>
                </a:solidFill>
              </a:rPr>
              <a:t>	2.1.2. </a:t>
            </a:r>
            <a:r>
              <a:rPr lang="en-US" dirty="0" err="1">
                <a:solidFill>
                  <a:srgbClr val="FF0000"/>
                </a:solidFill>
              </a:rPr>
              <a:t>Penelitian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terdahulu</a:t>
            </a:r>
            <a:r>
              <a:rPr lang="en-US" dirty="0">
                <a:solidFill>
                  <a:srgbClr val="FF0000"/>
                </a:solidFill>
              </a:rPr>
              <a:t> ke-2</a:t>
            </a:r>
          </a:p>
          <a:p>
            <a:pPr marL="365760" lvl="1" indent="0">
              <a:buNone/>
            </a:pPr>
            <a:r>
              <a:rPr lang="en-US" dirty="0">
                <a:solidFill>
                  <a:srgbClr val="FF0000"/>
                </a:solidFill>
              </a:rPr>
              <a:t>	2.1.3. </a:t>
            </a:r>
            <a:r>
              <a:rPr lang="en-US" dirty="0" err="1">
                <a:solidFill>
                  <a:srgbClr val="FF0000"/>
                </a:solidFill>
              </a:rPr>
              <a:t>Penelitian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Terdahulu</a:t>
            </a:r>
            <a:r>
              <a:rPr lang="en-US" dirty="0">
                <a:solidFill>
                  <a:srgbClr val="FF0000"/>
                </a:solidFill>
              </a:rPr>
              <a:t> ke-3</a:t>
            </a:r>
          </a:p>
          <a:p>
            <a:pPr marL="365760" lvl="1" indent="0">
              <a:buNone/>
            </a:pPr>
            <a:r>
              <a:rPr lang="en-US" dirty="0"/>
              <a:t>2.2 </a:t>
            </a:r>
            <a:r>
              <a:rPr lang="en-US" dirty="0" err="1"/>
              <a:t>Tinjauan</a:t>
            </a:r>
            <a:r>
              <a:rPr lang="en-US" dirty="0"/>
              <a:t> </a:t>
            </a:r>
            <a:r>
              <a:rPr lang="en-US" dirty="0" err="1"/>
              <a:t>Pustaka</a:t>
            </a:r>
            <a:endParaRPr lang="en-US" dirty="0"/>
          </a:p>
          <a:p>
            <a:pPr marL="1608138" lvl="1" indent="-1243013">
              <a:buNone/>
              <a:tabLst>
                <a:tab pos="725488" algn="l"/>
              </a:tabLst>
            </a:pPr>
            <a:r>
              <a:rPr lang="en-US" dirty="0"/>
              <a:t>	2.2.1. </a:t>
            </a:r>
            <a:r>
              <a:rPr lang="en-US" dirty="0" err="1"/>
              <a:t>Teori</a:t>
            </a:r>
            <a:r>
              <a:rPr lang="en-US" dirty="0"/>
              <a:t> ke-1</a:t>
            </a:r>
          </a:p>
          <a:p>
            <a:pPr marL="1608138" lvl="1" indent="-1243013">
              <a:buNone/>
              <a:tabLst>
                <a:tab pos="725488" algn="l"/>
              </a:tabLst>
            </a:pPr>
            <a:r>
              <a:rPr lang="en-US" dirty="0"/>
              <a:t>	2.2.2. </a:t>
            </a:r>
            <a:r>
              <a:rPr lang="en-US" dirty="0" err="1"/>
              <a:t>Teori</a:t>
            </a:r>
            <a:r>
              <a:rPr lang="en-US" dirty="0"/>
              <a:t> ke-2</a:t>
            </a:r>
          </a:p>
          <a:p>
            <a:pPr marL="1608138" lvl="1" indent="-1243013">
              <a:buNone/>
              <a:tabLst>
                <a:tab pos="725488" algn="l"/>
              </a:tabLst>
            </a:pPr>
            <a:r>
              <a:rPr lang="en-US" dirty="0"/>
              <a:t>	</a:t>
            </a:r>
            <a:r>
              <a:rPr lang="en-US" dirty="0" err="1"/>
              <a:t>dst</a:t>
            </a:r>
            <a:r>
              <a:rPr lang="en-US" dirty="0"/>
              <a:t>….</a:t>
            </a:r>
          </a:p>
          <a:p>
            <a:pPr marL="6858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370"/>
      </p:ext>
    </p:extLst>
  </p:cSld>
  <p:clrMapOvr>
    <a:masterClrMapping/>
  </p:clrMapOvr>
  <p:transition>
    <p:pull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371600" y="990600"/>
            <a:ext cx="3057148" cy="63976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Administrasi Bisnis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181100" y="1787210"/>
            <a:ext cx="7239000" cy="3905491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  <a:defRPr/>
            </a:pPr>
            <a:r>
              <a:rPr lang="en-AU" dirty="0">
                <a:solidFill>
                  <a:srgbClr val="00B050"/>
                </a:solidFill>
              </a:rPr>
              <a:t>3.1. </a:t>
            </a:r>
            <a:r>
              <a:rPr lang="en-AU" dirty="0" err="1">
                <a:solidFill>
                  <a:srgbClr val="00B050"/>
                </a:solidFill>
              </a:rPr>
              <a:t>Objek</a:t>
            </a:r>
            <a:r>
              <a:rPr lang="en-AU" dirty="0">
                <a:solidFill>
                  <a:srgbClr val="00B050"/>
                </a:solidFill>
              </a:rPr>
              <a:t> </a:t>
            </a:r>
            <a:r>
              <a:rPr lang="en-AU" dirty="0" err="1">
                <a:solidFill>
                  <a:srgbClr val="00B050"/>
                </a:solidFill>
              </a:rPr>
              <a:t>Penelitian</a:t>
            </a:r>
            <a:endParaRPr lang="en-AU" dirty="0">
              <a:solidFill>
                <a:srgbClr val="00B050"/>
              </a:solidFill>
            </a:endParaRPr>
          </a:p>
          <a:p>
            <a:pPr marL="68580" indent="0">
              <a:buNone/>
              <a:defRPr/>
            </a:pPr>
            <a:r>
              <a:rPr lang="en-AU" dirty="0">
                <a:solidFill>
                  <a:srgbClr val="00B050"/>
                </a:solidFill>
              </a:rPr>
              <a:t>3.2  </a:t>
            </a:r>
            <a:r>
              <a:rPr lang="en-AU" dirty="0" err="1">
                <a:solidFill>
                  <a:srgbClr val="00B050"/>
                </a:solidFill>
              </a:rPr>
              <a:t>Jenis</a:t>
            </a:r>
            <a:r>
              <a:rPr lang="en-AU" dirty="0">
                <a:solidFill>
                  <a:srgbClr val="00B050"/>
                </a:solidFill>
              </a:rPr>
              <a:t> Penelitian</a:t>
            </a:r>
            <a:endParaRPr lang="en-US" dirty="0">
              <a:solidFill>
                <a:srgbClr val="00B050"/>
              </a:solidFill>
            </a:endParaRPr>
          </a:p>
          <a:p>
            <a:pPr marL="68580" indent="0">
              <a:buNone/>
              <a:defRPr/>
            </a:pPr>
            <a:r>
              <a:rPr lang="en-US" dirty="0">
                <a:solidFill>
                  <a:srgbClr val="FF0000"/>
                </a:solidFill>
              </a:rPr>
              <a:t>3.3  </a:t>
            </a:r>
            <a:r>
              <a:rPr lang="en-US" dirty="0" err="1">
                <a:solidFill>
                  <a:srgbClr val="FF0000"/>
                </a:solidFill>
              </a:rPr>
              <a:t>Populasi</a:t>
            </a:r>
            <a:r>
              <a:rPr lang="en-US" dirty="0">
                <a:solidFill>
                  <a:srgbClr val="FF0000"/>
                </a:solidFill>
              </a:rPr>
              <a:t>, sampel </a:t>
            </a:r>
          </a:p>
          <a:p>
            <a:pPr marL="68580" indent="0">
              <a:buNone/>
              <a:defRPr/>
            </a:pPr>
            <a:r>
              <a:rPr lang="en-AU" dirty="0">
                <a:solidFill>
                  <a:srgbClr val="00B050"/>
                </a:solidFill>
              </a:rPr>
              <a:t>3.4  </a:t>
            </a:r>
            <a:r>
              <a:rPr lang="en-AU" dirty="0" err="1">
                <a:solidFill>
                  <a:srgbClr val="00B050"/>
                </a:solidFill>
              </a:rPr>
              <a:t>Sumber</a:t>
            </a:r>
            <a:r>
              <a:rPr lang="en-AU" dirty="0">
                <a:solidFill>
                  <a:srgbClr val="00B050"/>
                </a:solidFill>
              </a:rPr>
              <a:t> data </a:t>
            </a:r>
            <a:endParaRPr lang="en-US" dirty="0">
              <a:solidFill>
                <a:srgbClr val="00B050"/>
              </a:solidFill>
            </a:endParaRPr>
          </a:p>
          <a:p>
            <a:pPr marL="68580" indent="0">
              <a:buNone/>
              <a:defRPr/>
            </a:pPr>
            <a:r>
              <a:rPr lang="en-AU" dirty="0">
                <a:solidFill>
                  <a:srgbClr val="FF0000"/>
                </a:solidFill>
              </a:rPr>
              <a:t>3.5  </a:t>
            </a:r>
            <a:r>
              <a:rPr lang="en-AU" dirty="0" err="1">
                <a:solidFill>
                  <a:srgbClr val="FF0000"/>
                </a:solidFill>
              </a:rPr>
              <a:t>Variabel</a:t>
            </a:r>
            <a:r>
              <a:rPr lang="en-AU" dirty="0">
                <a:solidFill>
                  <a:srgbClr val="FF0000"/>
                </a:solidFill>
              </a:rPr>
              <a:t> Penelitian </a:t>
            </a:r>
            <a:endParaRPr lang="en-US" dirty="0">
              <a:solidFill>
                <a:srgbClr val="FF0000"/>
              </a:solidFill>
            </a:endParaRPr>
          </a:p>
          <a:p>
            <a:pPr marL="68580" indent="0">
              <a:buNone/>
              <a:defRPr/>
            </a:pPr>
            <a:r>
              <a:rPr lang="en-AU" dirty="0">
                <a:solidFill>
                  <a:srgbClr val="00B050"/>
                </a:solidFill>
              </a:rPr>
              <a:t>3.6  </a:t>
            </a:r>
            <a:r>
              <a:rPr lang="en-AU" dirty="0" err="1">
                <a:solidFill>
                  <a:srgbClr val="00B050"/>
                </a:solidFill>
              </a:rPr>
              <a:t>Teknik</a:t>
            </a:r>
            <a:r>
              <a:rPr lang="en-AU" dirty="0">
                <a:solidFill>
                  <a:srgbClr val="00B050"/>
                </a:solidFill>
              </a:rPr>
              <a:t>  pengumpulan data</a:t>
            </a:r>
            <a:endParaRPr lang="en-US" dirty="0">
              <a:solidFill>
                <a:srgbClr val="00B050"/>
              </a:solidFill>
            </a:endParaRPr>
          </a:p>
          <a:p>
            <a:pPr marL="68580" indent="0">
              <a:buNone/>
              <a:defRPr/>
            </a:pPr>
            <a:r>
              <a:rPr lang="en-AU" dirty="0">
                <a:solidFill>
                  <a:srgbClr val="FF0000"/>
                </a:solidFill>
              </a:rPr>
              <a:t>3.7 Teknik analisis data</a:t>
            </a:r>
            <a:endParaRPr lang="en-US" dirty="0">
              <a:solidFill>
                <a:srgbClr val="FF0000"/>
              </a:solidFill>
            </a:endParaRPr>
          </a:p>
          <a:p>
            <a:pPr marL="68580" indent="0">
              <a:buNone/>
              <a:defRPr/>
            </a:pPr>
            <a:r>
              <a:rPr lang="en-AU" dirty="0">
                <a:solidFill>
                  <a:srgbClr val="00B050"/>
                </a:solidFill>
              </a:rPr>
              <a:t>3.8 Jadwal Penelitian</a:t>
            </a:r>
          </a:p>
          <a:p>
            <a:pPr marL="68580" indent="0">
              <a:buNone/>
            </a:pP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5562600"/>
            <a:ext cx="441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47663" algn="just" eaLnBrk="0" hangingPunct="0">
              <a:defRPr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DAFTAR PUSTAKA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indent="347663" algn="just" eaLnBrk="0" hangingPunct="0">
              <a:defRPr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LAMPIRAN</a:t>
            </a:r>
            <a:r>
              <a:rPr 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 ( jika ada)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09600" y="402865"/>
            <a:ext cx="3962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Bab 3. Metode Penelitian</a:t>
            </a:r>
          </a:p>
        </p:txBody>
      </p:sp>
    </p:spTree>
    <p:extLst>
      <p:ext uri="{BB962C8B-B14F-4D97-AF65-F5344CB8AC3E}">
        <p14:creationId xmlns:p14="http://schemas.microsoft.com/office/powerpoint/2010/main" val="3103808933"/>
      </p:ext>
    </p:extLst>
  </p:cSld>
  <p:clrMapOvr>
    <a:masterClrMapping/>
  </p:clrMapOvr>
  <p:transition>
    <p:pull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1139141" y="846890"/>
            <a:ext cx="5109259" cy="639762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Manajemen Informatika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1143000" y="1533949"/>
            <a:ext cx="7467600" cy="3905491"/>
          </a:xfrm>
        </p:spPr>
        <p:txBody>
          <a:bodyPr>
            <a:noAutofit/>
          </a:bodyPr>
          <a:lstStyle/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3.1  </a:t>
            </a:r>
            <a:r>
              <a:rPr lang="en-US" sz="2400" dirty="0" err="1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Objek</a:t>
            </a: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Penelitian</a:t>
            </a:r>
            <a:endParaRPr lang="en-US" sz="2400" dirty="0">
              <a:solidFill>
                <a:srgbClr val="00B0F0"/>
              </a:solidFill>
              <a:ea typeface="Times New Roman" pitchFamily="18" charset="0"/>
              <a:cs typeface="Arial" pitchFamily="34" charset="0"/>
            </a:endParaRP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3.2 Jenis </a:t>
            </a:r>
            <a:r>
              <a:rPr lang="en-US" sz="2400" dirty="0" err="1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Penelitian</a:t>
            </a: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3.3. </a:t>
            </a:r>
            <a:r>
              <a:rPr lang="en-US" sz="2400" dirty="0" err="1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Populasi</a:t>
            </a:r>
            <a:r>
              <a:rPr lang="en-US" sz="2400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Sampel</a:t>
            </a:r>
            <a:endParaRPr lang="en-US" sz="2400" dirty="0">
              <a:solidFill>
                <a:srgbClr val="FF0000"/>
              </a:solidFill>
              <a:ea typeface="Times New Roman" pitchFamily="18" charset="0"/>
              <a:cs typeface="Arial" pitchFamily="34" charset="0"/>
            </a:endParaRP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3.4 Sumber Data </a:t>
            </a: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3.5. </a:t>
            </a:r>
            <a:r>
              <a:rPr lang="en-US" sz="2400" dirty="0" err="1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Variabel</a:t>
            </a:r>
            <a:r>
              <a:rPr lang="en-US" sz="2400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Penelitian</a:t>
            </a:r>
            <a:endParaRPr lang="en-US" sz="2400" dirty="0">
              <a:solidFill>
                <a:srgbClr val="FF0000"/>
              </a:solidFill>
              <a:ea typeface="Times New Roman" pitchFamily="18" charset="0"/>
              <a:cs typeface="Arial" pitchFamily="34" charset="0"/>
            </a:endParaRP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3.6 Teknik Pengumpulan Data </a:t>
            </a: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3.7 Metode </a:t>
            </a:r>
            <a:r>
              <a:rPr lang="en-US" sz="2400" dirty="0" err="1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Pengembangan</a:t>
            </a:r>
            <a:r>
              <a:rPr lang="en-US" sz="2400" dirty="0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ea typeface="Times New Roman" pitchFamily="18" charset="0"/>
                <a:cs typeface="Arial" pitchFamily="34" charset="0"/>
              </a:rPr>
              <a:t>Sistem</a:t>
            </a:r>
            <a:endParaRPr lang="en-US" sz="2400" dirty="0">
              <a:solidFill>
                <a:srgbClr val="00B0F0"/>
              </a:solidFill>
              <a:ea typeface="Times New Roman" pitchFamily="18" charset="0"/>
              <a:cs typeface="Arial" pitchFamily="34" charset="0"/>
            </a:endParaRP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3.8. </a:t>
            </a:r>
            <a:r>
              <a:rPr lang="en-US" sz="2400" dirty="0" err="1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Teknik</a:t>
            </a:r>
            <a:r>
              <a:rPr lang="en-US" sz="2400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Analisis</a:t>
            </a:r>
            <a:r>
              <a:rPr lang="en-US" sz="2400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 Data</a:t>
            </a:r>
          </a:p>
          <a:p>
            <a:pPr marL="0" lvl="1" indent="0" eaLnBrk="0" hangingPunct="0">
              <a:buNone/>
              <a:defRPr/>
            </a:pPr>
            <a:r>
              <a:rPr lang="en-US" sz="2400" dirty="0">
                <a:solidFill>
                  <a:srgbClr val="00B0F0"/>
                </a:solidFill>
                <a:cs typeface="Arial" pitchFamily="34" charset="0"/>
              </a:rPr>
              <a:t>3.9 Jadwal Penelitian</a:t>
            </a:r>
            <a:endParaRPr lang="en-US" sz="2400" dirty="0">
              <a:solidFill>
                <a:srgbClr val="00B0F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5638800"/>
            <a:ext cx="441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47663" algn="just" eaLnBrk="0" hangingPunct="0">
              <a:defRPr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DAFTAR PUSTAKA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indent="347663" algn="just" eaLnBrk="0" hangingPunct="0">
              <a:defRPr/>
            </a:pPr>
            <a:r>
              <a:rPr lang="en-US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LAMPIRAN</a:t>
            </a:r>
            <a:r>
              <a:rPr 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 ( jika ada)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09600" y="402865"/>
            <a:ext cx="39624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Bab 3. Metode Penelitian</a:t>
            </a:r>
          </a:p>
        </p:txBody>
      </p:sp>
    </p:spTree>
    <p:extLst>
      <p:ext uri="{BB962C8B-B14F-4D97-AF65-F5344CB8AC3E}">
        <p14:creationId xmlns:p14="http://schemas.microsoft.com/office/powerpoint/2010/main" val="2115441602"/>
      </p:ext>
    </p:extLst>
  </p:cSld>
  <p:clrMapOvr>
    <a:masterClrMapping/>
  </p:clrMapOvr>
  <p:transition>
    <p:pull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027664"/>
            <a:ext cx="7696200" cy="877336"/>
          </a:xfrm>
        </p:spPr>
        <p:txBody>
          <a:bodyPr>
            <a:normAutofit/>
          </a:bodyPr>
          <a:lstStyle/>
          <a:p>
            <a:r>
              <a:rPr lang="en-US" dirty="0"/>
              <a:t>Lembar Bimbingan TA </a:t>
            </a:r>
            <a:r>
              <a:rPr lang="en-US" sz="1800" b="1" dirty="0"/>
              <a:t>(form f1 dan f2)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31" y="1905000"/>
            <a:ext cx="7773339" cy="3886201"/>
          </a:xfrm>
        </p:spPr>
        <p:txBody>
          <a:bodyPr>
            <a:normAutofit/>
          </a:bodyPr>
          <a:lstStyle/>
          <a:p>
            <a:r>
              <a:rPr lang="en-US" sz="2800" dirty="0"/>
              <a:t>Sebagai lembar kontrol dan evaluasi bagi mhs dan dosen pembimbing dan panitia TA.</a:t>
            </a:r>
          </a:p>
          <a:p>
            <a:r>
              <a:rPr lang="en-US" sz="2800" b="1" dirty="0"/>
              <a:t>Harus selalu diisi setiap kali bimbingan</a:t>
            </a:r>
          </a:p>
          <a:p>
            <a:r>
              <a:rPr lang="en-US" sz="2800" dirty="0"/>
              <a:t>Minimal </a:t>
            </a:r>
            <a:r>
              <a:rPr lang="en-US" sz="2800" b="1" dirty="0">
                <a:solidFill>
                  <a:srgbClr val="92D050"/>
                </a:solidFill>
              </a:rPr>
              <a:t>8 x</a:t>
            </a:r>
            <a:r>
              <a:rPr lang="en-US" sz="2800" dirty="0"/>
              <a:t> bimbingan untuk </a:t>
            </a:r>
            <a:r>
              <a:rPr lang="en-US" sz="2800" b="1" dirty="0">
                <a:solidFill>
                  <a:srgbClr val="92D050"/>
                </a:solidFill>
              </a:rPr>
              <a:t>Dosen </a:t>
            </a:r>
            <a:r>
              <a:rPr lang="en-US" sz="2800" b="1" dirty="0" err="1">
                <a:solidFill>
                  <a:srgbClr val="92D050"/>
                </a:solidFill>
              </a:rPr>
              <a:t>Pembimbing</a:t>
            </a:r>
            <a:r>
              <a:rPr lang="en-US" sz="2800" b="1" dirty="0">
                <a:solidFill>
                  <a:srgbClr val="92D050"/>
                </a:solidFill>
              </a:rPr>
              <a:t> Utama</a:t>
            </a:r>
            <a:r>
              <a:rPr lang="en-US" sz="2800" b="1" dirty="0"/>
              <a:t> </a:t>
            </a:r>
            <a:r>
              <a:rPr lang="en-US" sz="2800" dirty="0"/>
              <a:t>dan </a:t>
            </a:r>
            <a:r>
              <a:rPr lang="en-US" sz="2800" b="1" dirty="0">
                <a:solidFill>
                  <a:srgbClr val="92D050"/>
                </a:solidFill>
              </a:rPr>
              <a:t>5 x</a:t>
            </a:r>
            <a:r>
              <a:rPr lang="en-US" sz="2800" dirty="0"/>
              <a:t> bimbingan untuk </a:t>
            </a:r>
            <a:r>
              <a:rPr lang="en-US" sz="2800" b="1" dirty="0">
                <a:solidFill>
                  <a:srgbClr val="92D050"/>
                </a:solidFill>
              </a:rPr>
              <a:t>Dosen </a:t>
            </a:r>
            <a:r>
              <a:rPr lang="en-US" sz="2800" b="1" dirty="0" err="1">
                <a:solidFill>
                  <a:srgbClr val="92D050"/>
                </a:solidFill>
              </a:rPr>
              <a:t>Pembimbing</a:t>
            </a:r>
            <a:r>
              <a:rPr lang="en-US" sz="2800" b="1" dirty="0">
                <a:solidFill>
                  <a:srgbClr val="92D050"/>
                </a:solidFill>
              </a:rPr>
              <a:t> 2 (</a:t>
            </a:r>
            <a:r>
              <a:rPr lang="en-US" sz="2800" b="1" dirty="0" err="1">
                <a:solidFill>
                  <a:srgbClr val="92D050"/>
                </a:solidFill>
              </a:rPr>
              <a:t>Jika</a:t>
            </a:r>
            <a:r>
              <a:rPr lang="en-US" sz="2800" b="1" dirty="0">
                <a:solidFill>
                  <a:srgbClr val="92D050"/>
                </a:solidFill>
              </a:rPr>
              <a:t> </a:t>
            </a:r>
            <a:r>
              <a:rPr lang="en-US" sz="2800" b="1" dirty="0" err="1">
                <a:solidFill>
                  <a:srgbClr val="92D050"/>
                </a:solidFill>
              </a:rPr>
              <a:t>ada</a:t>
            </a:r>
            <a:r>
              <a:rPr lang="en-US" sz="2800" b="1" dirty="0">
                <a:solidFill>
                  <a:srgbClr val="92D05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30546464"/>
      </p:ext>
    </p:extLst>
  </p:cSld>
  <p:clrMapOvr>
    <a:masterClrMapping/>
  </p:clrMapOvr>
  <p:transition>
    <p:pull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6995" y="527384"/>
            <a:ext cx="5814510" cy="648736"/>
          </a:xfrm>
        </p:spPr>
        <p:txBody>
          <a:bodyPr>
            <a:normAutofit/>
          </a:bodyPr>
          <a:lstStyle/>
          <a:p>
            <a:r>
              <a:rPr lang="en-US" sz="3200" b="1" dirty="0"/>
              <a:t>Melanjutkan Bimbingan TA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828800"/>
            <a:ext cx="7086600" cy="4648200"/>
          </a:xfrm>
        </p:spPr>
        <p:txBody>
          <a:bodyPr>
            <a:noAutofit/>
          </a:bodyPr>
          <a:lstStyle/>
          <a:p>
            <a:r>
              <a:rPr lang="en-US" sz="2400" dirty="0"/>
              <a:t>Menyerahkan Proposal TA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disetujui</a:t>
            </a:r>
            <a:r>
              <a:rPr lang="en-US" sz="2400" dirty="0"/>
              <a:t>  kepada Dosen </a:t>
            </a:r>
            <a:r>
              <a:rPr lang="en-US" sz="2400" dirty="0" err="1"/>
              <a:t>Pembimbing</a:t>
            </a:r>
            <a:r>
              <a:rPr lang="en-US" sz="2400" dirty="0"/>
              <a:t> </a:t>
            </a:r>
            <a:r>
              <a:rPr lang="en-US" sz="2400" dirty="0" err="1"/>
              <a:t>Pendamping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en-US" sz="2400" dirty="0" err="1"/>
              <a:t>bimbingan</a:t>
            </a:r>
            <a:r>
              <a:rPr lang="en-US" sz="2400" dirty="0"/>
              <a:t> (Bab 1-3). (</a:t>
            </a:r>
            <a:r>
              <a:rPr lang="en-US" sz="2400" dirty="0" err="1"/>
              <a:t>Mulai</a:t>
            </a:r>
            <a:r>
              <a:rPr lang="en-US" sz="2400" dirty="0"/>
              <a:t> </a:t>
            </a:r>
            <a:r>
              <a:rPr lang="en-US" sz="2400" b="1" dirty="0">
                <a:solidFill>
                  <a:schemeClr val="accent6"/>
                </a:solidFill>
              </a:rPr>
              <a:t>6 MEI – 3 </a:t>
            </a:r>
            <a:r>
              <a:rPr lang="en-US" sz="2400" b="1" dirty="0" err="1">
                <a:solidFill>
                  <a:schemeClr val="accent6"/>
                </a:solidFill>
              </a:rPr>
              <a:t>jUNI</a:t>
            </a:r>
            <a:r>
              <a:rPr lang="en-US" sz="2400" b="1" dirty="0">
                <a:solidFill>
                  <a:schemeClr val="accent6"/>
                </a:solidFill>
              </a:rPr>
              <a:t> 2023)</a:t>
            </a:r>
          </a:p>
          <a:p>
            <a:r>
              <a:rPr lang="en-US" sz="2400" dirty="0"/>
              <a:t>Melanjutkan bimbingan dengan Dosen </a:t>
            </a:r>
            <a:r>
              <a:rPr lang="en-US" sz="2400" dirty="0" err="1"/>
              <a:t>Pembimbing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r>
              <a:rPr lang="en-US" sz="2400" dirty="0"/>
              <a:t> (Bab 4-5). Waktu </a:t>
            </a:r>
            <a:r>
              <a:rPr lang="en-US" sz="2400" dirty="0" err="1"/>
              <a:t>bimbingan</a:t>
            </a:r>
            <a:r>
              <a:rPr lang="en-US" sz="2400" dirty="0"/>
              <a:t> </a:t>
            </a:r>
            <a:r>
              <a:rPr lang="en-US" sz="2400" b="1" dirty="0">
                <a:solidFill>
                  <a:schemeClr val="accent6"/>
                </a:solidFill>
              </a:rPr>
              <a:t>6 </a:t>
            </a:r>
            <a:r>
              <a:rPr lang="en-US" sz="2400" b="1" dirty="0" err="1">
                <a:solidFill>
                  <a:schemeClr val="accent6"/>
                </a:solidFill>
              </a:rPr>
              <a:t>mEI</a:t>
            </a:r>
            <a:r>
              <a:rPr lang="en-US" sz="2400" b="1" dirty="0">
                <a:solidFill>
                  <a:schemeClr val="accent6"/>
                </a:solidFill>
              </a:rPr>
              <a:t> – 15 </a:t>
            </a:r>
            <a:r>
              <a:rPr lang="en-US" sz="2400" b="1" dirty="0" err="1">
                <a:solidFill>
                  <a:schemeClr val="accent6"/>
                </a:solidFill>
              </a:rPr>
              <a:t>Juli</a:t>
            </a:r>
            <a:r>
              <a:rPr lang="en-US" sz="2400" b="1" dirty="0">
                <a:solidFill>
                  <a:schemeClr val="accent6"/>
                </a:solidFill>
              </a:rPr>
              <a:t> 2023</a:t>
            </a:r>
          </a:p>
          <a:p>
            <a:r>
              <a:rPr lang="en-US" sz="2400" dirty="0"/>
              <a:t>Melanjutkan bimbingan dengan Dosen </a:t>
            </a:r>
            <a:r>
              <a:rPr lang="en-US" sz="2400" dirty="0" err="1"/>
              <a:t>Pembimbing</a:t>
            </a:r>
            <a:r>
              <a:rPr lang="en-US" sz="2400" dirty="0"/>
              <a:t> </a:t>
            </a:r>
            <a:r>
              <a:rPr lang="en-US" sz="2400" dirty="0" err="1"/>
              <a:t>pendamping</a:t>
            </a:r>
            <a:r>
              <a:rPr lang="en-US" sz="2400" dirty="0"/>
              <a:t> (Bab 4-5). Waktu </a:t>
            </a:r>
            <a:r>
              <a:rPr lang="en-US" sz="2400" dirty="0" err="1"/>
              <a:t>bimbingan</a:t>
            </a:r>
            <a:r>
              <a:rPr lang="en-US" sz="2400" dirty="0"/>
              <a:t> </a:t>
            </a:r>
            <a:r>
              <a:rPr lang="en-US" sz="2400" b="1" dirty="0">
                <a:solidFill>
                  <a:schemeClr val="accent6"/>
                </a:solidFill>
              </a:rPr>
              <a:t>4 </a:t>
            </a:r>
            <a:r>
              <a:rPr lang="en-US" sz="2400" b="1" dirty="0" err="1">
                <a:solidFill>
                  <a:schemeClr val="accent6"/>
                </a:solidFill>
              </a:rPr>
              <a:t>jUNI</a:t>
            </a:r>
            <a:r>
              <a:rPr lang="en-US" sz="2400" b="1" dirty="0">
                <a:solidFill>
                  <a:schemeClr val="accent6"/>
                </a:solidFill>
              </a:rPr>
              <a:t> – 21 </a:t>
            </a:r>
            <a:r>
              <a:rPr lang="en-US" sz="2400" b="1" dirty="0" err="1">
                <a:solidFill>
                  <a:schemeClr val="accent6"/>
                </a:solidFill>
              </a:rPr>
              <a:t>Juli</a:t>
            </a:r>
            <a:r>
              <a:rPr lang="en-US" sz="2400" b="1" dirty="0">
                <a:solidFill>
                  <a:schemeClr val="accent6"/>
                </a:solidFill>
              </a:rPr>
              <a:t> 2023</a:t>
            </a:r>
          </a:p>
        </p:txBody>
      </p:sp>
      <p:pic>
        <p:nvPicPr>
          <p:cNvPr id="3074" name="Picture 2" descr="icon_274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541" y="762000"/>
            <a:ext cx="1372118" cy="137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509522"/>
      </p:ext>
    </p:extLst>
  </p:cSld>
  <p:clrMapOvr>
    <a:masterClrMapping/>
  </p:clrMapOvr>
  <p:transition>
    <p:pull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914400" y="1212733"/>
            <a:ext cx="6629400" cy="639762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accent2">
                    <a:lumMod val="50000"/>
                  </a:schemeClr>
                </a:solidFill>
              </a:rPr>
              <a:t>Administrasi Bisnis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914400" y="2133600"/>
            <a:ext cx="5791200" cy="2578909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en-US" sz="2000" dirty="0">
                <a:solidFill>
                  <a:schemeClr val="accent6"/>
                </a:solidFill>
              </a:rPr>
              <a:t>4.1 Penyajian Data</a:t>
            </a:r>
          </a:p>
          <a:p>
            <a:pPr marL="68580" indent="0">
              <a:buNone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4.2 Analisis Data &amp; Interpretasi</a:t>
            </a:r>
          </a:p>
          <a:p>
            <a:pPr marL="747713" indent="-273050">
              <a:buFont typeface="Arial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Masalah &amp; Bukti Masalah</a:t>
            </a:r>
          </a:p>
          <a:p>
            <a:pPr marL="747713" indent="-273050">
              <a:buFont typeface="Arial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Penyebab Masalah</a:t>
            </a:r>
          </a:p>
          <a:p>
            <a:pPr marL="747713" indent="-273050">
              <a:buFont typeface="Arial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Akibat Masalah </a:t>
            </a:r>
          </a:p>
          <a:p>
            <a:pPr marL="747713" indent="-273050">
              <a:buFont typeface="Arial" pitchFamily="34" charset="0"/>
              <a:buChar char="•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Pemecahan Masalah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" y="685800"/>
            <a:ext cx="5638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Bab 4. Hasil Penelitian &amp; Pembahasan 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932543" y="4697995"/>
            <a:ext cx="4609012" cy="11815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4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>
                <a:solidFill>
                  <a:schemeClr val="tx1"/>
                </a:solidFill>
              </a:rPr>
              <a:t>Bab 5. Kesimpulan dan Saran</a:t>
            </a:r>
          </a:p>
          <a:p>
            <a:pPr marL="365760" lvl="1"/>
            <a:r>
              <a:rPr lang="en-US" dirty="0">
                <a:solidFill>
                  <a:schemeClr val="tx1"/>
                </a:solidFill>
              </a:rPr>
              <a:t>5.1. Kesimpulan</a:t>
            </a:r>
          </a:p>
          <a:p>
            <a:pPr marL="365760" lvl="1"/>
            <a:r>
              <a:rPr lang="en-US" dirty="0">
                <a:solidFill>
                  <a:schemeClr val="tx1"/>
                </a:solidFill>
              </a:rPr>
              <a:t>5.2 Saran</a:t>
            </a:r>
          </a:p>
        </p:txBody>
      </p:sp>
    </p:spTree>
    <p:extLst>
      <p:ext uri="{BB962C8B-B14F-4D97-AF65-F5344CB8AC3E}">
        <p14:creationId xmlns:p14="http://schemas.microsoft.com/office/powerpoint/2010/main" val="2067279034"/>
      </p:ext>
    </p:extLst>
  </p:cSld>
  <p:clrMapOvr>
    <a:masterClrMapping/>
  </p:clrMapOvr>
  <p:transition>
    <p:pull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914400" y="1120316"/>
            <a:ext cx="6400800" cy="639762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Manajemen Informatika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1104900" y="1781614"/>
            <a:ext cx="4648200" cy="3905491"/>
          </a:xfrm>
        </p:spPr>
        <p:txBody>
          <a:bodyPr>
            <a:normAutofit/>
          </a:bodyPr>
          <a:lstStyle/>
          <a:p>
            <a:pPr marL="0" lvl="1" indent="0" eaLnBrk="0" hangingPunct="0">
              <a:buNone/>
              <a:defRPr/>
            </a:pPr>
            <a:r>
              <a:rPr lang="en-US" dirty="0">
                <a:solidFill>
                  <a:srgbClr val="00B0F0"/>
                </a:solidFill>
              </a:rPr>
              <a:t>4.1 Analisis Sistem</a:t>
            </a:r>
          </a:p>
          <a:p>
            <a:pPr marL="690563" lvl="1" indent="-285750" eaLnBrk="0" hangingPunct="0"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B0F0"/>
                </a:solidFill>
              </a:rPr>
              <a:t>Analisis kelemahan sistem lama</a:t>
            </a:r>
          </a:p>
          <a:p>
            <a:pPr marL="690563" lvl="1" indent="-285750" eaLnBrk="0" hangingPunct="0"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B0F0"/>
                </a:solidFill>
              </a:rPr>
              <a:t>Analisis Kebutuhan Sistem </a:t>
            </a:r>
          </a:p>
          <a:p>
            <a:pPr marL="0" lvl="1" indent="0" eaLnBrk="0" hangingPunct="0">
              <a:buNone/>
              <a:defRPr/>
            </a:pPr>
            <a:r>
              <a:rPr lang="en-US" dirty="0">
                <a:solidFill>
                  <a:srgbClr val="00B0F0"/>
                </a:solidFill>
              </a:rPr>
              <a:t>4.2 Desain Sistem</a:t>
            </a:r>
          </a:p>
          <a:p>
            <a:pPr marL="690563" lvl="1" indent="-285750" eaLnBrk="0" hangingPunct="0"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B0F0"/>
                </a:solidFill>
              </a:rPr>
              <a:t>Desain logis</a:t>
            </a:r>
          </a:p>
          <a:p>
            <a:pPr marL="690563" lvl="1" indent="-285750" eaLnBrk="0" hangingPunct="0"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B0F0"/>
                </a:solidFill>
              </a:rPr>
              <a:t>Desain fisik</a:t>
            </a:r>
          </a:p>
          <a:p>
            <a:pPr marL="0" lvl="1" indent="0" eaLnBrk="0" hangingPunct="0">
              <a:buNone/>
              <a:defRPr/>
            </a:pPr>
            <a:r>
              <a:rPr lang="en-US" dirty="0">
                <a:solidFill>
                  <a:srgbClr val="00B0F0"/>
                </a:solidFill>
              </a:rPr>
              <a:t>4.3 Implementasi Sistem</a:t>
            </a:r>
          </a:p>
          <a:p>
            <a:pPr marL="0" lvl="1" indent="0" eaLnBrk="0" hangingPunct="0">
              <a:buNone/>
              <a:defRPr/>
            </a:pPr>
            <a:r>
              <a:rPr lang="en-US" dirty="0">
                <a:solidFill>
                  <a:srgbClr val="00B0F0"/>
                </a:solidFill>
              </a:rPr>
              <a:t>4.4 Pemeliharaan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" y="685800"/>
            <a:ext cx="5638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Bab 4. Hasil Penelitian &amp; Pembahasan 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1144088" y="5170484"/>
            <a:ext cx="4609012" cy="11815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4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dirty="0">
                <a:solidFill>
                  <a:schemeClr val="tx1"/>
                </a:solidFill>
              </a:rPr>
              <a:t>Bab 5. Kesimpulan dan Saran</a:t>
            </a:r>
          </a:p>
          <a:p>
            <a:pPr marL="365760" lvl="1"/>
            <a:r>
              <a:rPr lang="en-US" dirty="0">
                <a:solidFill>
                  <a:schemeClr val="tx1"/>
                </a:solidFill>
              </a:rPr>
              <a:t>5.1. Kesimpulan</a:t>
            </a:r>
          </a:p>
          <a:p>
            <a:pPr marL="365760" lvl="1"/>
            <a:r>
              <a:rPr lang="en-US" dirty="0">
                <a:solidFill>
                  <a:schemeClr val="tx1"/>
                </a:solidFill>
              </a:rPr>
              <a:t>5.2 Saran</a:t>
            </a:r>
          </a:p>
        </p:txBody>
      </p:sp>
    </p:spTree>
    <p:extLst>
      <p:ext uri="{BB962C8B-B14F-4D97-AF65-F5344CB8AC3E}">
        <p14:creationId xmlns:p14="http://schemas.microsoft.com/office/powerpoint/2010/main" val="168134268"/>
      </p:ext>
    </p:extLst>
  </p:cSld>
  <p:clrMapOvr>
    <a:masterClrMapping/>
  </p:clrMapOvr>
  <p:transition>
    <p:pull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4BE00-8DE2-417B-944A-3FEFCF1D9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228601"/>
            <a:ext cx="7773338" cy="685800"/>
          </a:xfrm>
        </p:spPr>
        <p:txBody>
          <a:bodyPr/>
          <a:lstStyle/>
          <a:p>
            <a:r>
              <a:rPr lang="en-US" dirty="0" err="1"/>
              <a:t>Potensi</a:t>
            </a:r>
            <a:r>
              <a:rPr lang="en-US" dirty="0"/>
              <a:t> </a:t>
            </a:r>
            <a:r>
              <a:rPr lang="en-US" dirty="0" err="1"/>
              <a:t>Hak</a:t>
            </a:r>
            <a:r>
              <a:rPr lang="en-US" dirty="0"/>
              <a:t> </a:t>
            </a:r>
            <a:r>
              <a:rPr lang="en-US" dirty="0" err="1"/>
              <a:t>Cipta</a:t>
            </a:r>
            <a:endParaRPr lang="en-ID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53CC8ED-DFA0-4255-8325-590B052E624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914401"/>
            <a:ext cx="9144000" cy="5714998"/>
          </a:xfrm>
        </p:spPr>
        <p:txBody>
          <a:bodyPr>
            <a:noAutofit/>
          </a:bodyPr>
          <a:lstStyle/>
          <a:p>
            <a:r>
              <a:rPr lang="en-US" sz="1600" b="1" dirty="0"/>
              <a:t>Hasil </a:t>
            </a:r>
            <a:r>
              <a:rPr lang="en-US" sz="1600" b="1" dirty="0" err="1"/>
              <a:t>Penelitian</a:t>
            </a:r>
            <a:r>
              <a:rPr lang="en-US" sz="1600" b="1" dirty="0"/>
              <a:t> yang </a:t>
            </a:r>
            <a:r>
              <a:rPr lang="en-US" sz="1600" b="1" dirty="0" err="1"/>
              <a:t>dilakukan</a:t>
            </a:r>
            <a:r>
              <a:rPr lang="en-US" sz="1600" b="1" dirty="0"/>
              <a:t> </a:t>
            </a:r>
            <a:r>
              <a:rPr lang="en-US" sz="1600" b="1" dirty="0" err="1"/>
              <a:t>mahasiswa</a:t>
            </a:r>
            <a:r>
              <a:rPr lang="en-US" sz="1600" b="1" dirty="0"/>
              <a:t> </a:t>
            </a:r>
            <a:r>
              <a:rPr lang="en-US" sz="1600" b="1" dirty="0" err="1"/>
              <a:t>dapat</a:t>
            </a:r>
            <a:r>
              <a:rPr lang="en-US" sz="1600" b="1" dirty="0"/>
              <a:t> </a:t>
            </a:r>
            <a:r>
              <a:rPr lang="en-US" sz="1600" b="1" dirty="0" err="1"/>
              <a:t>diajukan</a:t>
            </a:r>
            <a:r>
              <a:rPr lang="en-US" sz="1600" b="1" dirty="0"/>
              <a:t> </a:t>
            </a:r>
            <a:r>
              <a:rPr lang="en-US" sz="1600" b="1" dirty="0" err="1"/>
              <a:t>hak</a:t>
            </a:r>
            <a:r>
              <a:rPr lang="en-US" sz="1600" b="1" dirty="0"/>
              <a:t> </a:t>
            </a:r>
            <a:r>
              <a:rPr lang="en-US" sz="1600" b="1" dirty="0" err="1"/>
              <a:t>Cipta</a:t>
            </a:r>
            <a:r>
              <a:rPr lang="en-US" sz="1600" b="1" dirty="0"/>
              <a:t> yang </a:t>
            </a:r>
            <a:r>
              <a:rPr lang="en-US" sz="1600" b="1" dirty="0" err="1"/>
              <a:t>berupa</a:t>
            </a:r>
            <a:r>
              <a:rPr lang="en-US" sz="1600" b="1" dirty="0"/>
              <a:t> :</a:t>
            </a:r>
          </a:p>
          <a:p>
            <a:pPr lvl="1"/>
            <a:r>
              <a:rPr lang="en-ID" sz="1600" b="1" dirty="0" err="1"/>
              <a:t>Buku</a:t>
            </a:r>
            <a:r>
              <a:rPr lang="en-ID" sz="1600" b="1" dirty="0"/>
              <a:t>, program </a:t>
            </a:r>
            <a:r>
              <a:rPr lang="en-ID" sz="1600" b="1" dirty="0" err="1"/>
              <a:t>komputer</a:t>
            </a:r>
            <a:r>
              <a:rPr lang="en-ID" sz="1600" b="1" dirty="0"/>
              <a:t>, </a:t>
            </a:r>
            <a:r>
              <a:rPr lang="en-ID" sz="1600" b="1" dirty="0" err="1"/>
              <a:t>pamflet</a:t>
            </a:r>
            <a:r>
              <a:rPr lang="en-ID" sz="1600" b="1" dirty="0"/>
              <a:t>, </a:t>
            </a:r>
            <a:r>
              <a:rPr lang="en-ID" sz="1600" b="1" dirty="0" err="1"/>
              <a:t>perwajahan</a:t>
            </a:r>
            <a:r>
              <a:rPr lang="en-ID" sz="1600" b="1" dirty="0"/>
              <a:t> (</a:t>
            </a:r>
            <a:r>
              <a:rPr lang="en-ID" sz="1600" b="1" i="1" dirty="0"/>
              <a:t>lay out</a:t>
            </a:r>
            <a:r>
              <a:rPr lang="en-ID" sz="1600" b="1" dirty="0"/>
              <a:t>) </a:t>
            </a:r>
            <a:r>
              <a:rPr lang="en-ID" sz="1600" b="1" dirty="0" err="1"/>
              <a:t>karya</a:t>
            </a:r>
            <a:r>
              <a:rPr lang="en-ID" sz="1600" b="1" dirty="0"/>
              <a:t> </a:t>
            </a:r>
            <a:r>
              <a:rPr lang="en-ID" sz="1600" b="1" dirty="0" err="1"/>
              <a:t>tulis</a:t>
            </a:r>
            <a:r>
              <a:rPr lang="en-ID" sz="1600" b="1" dirty="0"/>
              <a:t> yang </a:t>
            </a:r>
            <a:r>
              <a:rPr lang="en-ID" sz="1600" b="1" dirty="0" err="1"/>
              <a:t>diterbitkan</a:t>
            </a:r>
            <a:r>
              <a:rPr lang="en-ID" sz="1600" b="1" dirty="0"/>
              <a:t>, dan </a:t>
            </a:r>
            <a:r>
              <a:rPr lang="en-ID" sz="1600" b="1" dirty="0" err="1"/>
              <a:t>semua</a:t>
            </a:r>
            <a:r>
              <a:rPr lang="en-ID" sz="1600" b="1" dirty="0"/>
              <a:t> </a:t>
            </a:r>
            <a:r>
              <a:rPr lang="en-ID" sz="1600" b="1" dirty="0" err="1"/>
              <a:t>hasil</a:t>
            </a:r>
            <a:r>
              <a:rPr lang="en-ID" sz="1600" b="1" dirty="0"/>
              <a:t> </a:t>
            </a:r>
            <a:r>
              <a:rPr lang="en-ID" sz="1600" b="1" dirty="0" err="1"/>
              <a:t>karya</a:t>
            </a:r>
            <a:r>
              <a:rPr lang="en-ID" sz="1600" b="1" dirty="0"/>
              <a:t> </a:t>
            </a:r>
            <a:r>
              <a:rPr lang="en-ID" sz="1600" b="1" dirty="0" err="1"/>
              <a:t>tulis</a:t>
            </a:r>
            <a:r>
              <a:rPr lang="en-ID" sz="1600" b="1" dirty="0"/>
              <a:t> lain;</a:t>
            </a:r>
          </a:p>
          <a:p>
            <a:pPr lvl="1"/>
            <a:r>
              <a:rPr lang="en-ID" sz="1600" b="1" dirty="0" err="1"/>
              <a:t>Ceramah</a:t>
            </a:r>
            <a:r>
              <a:rPr lang="en-ID" sz="1600" b="1" dirty="0"/>
              <a:t>, </a:t>
            </a:r>
            <a:r>
              <a:rPr lang="en-ID" sz="1600" b="1" dirty="0" err="1"/>
              <a:t>kuliah</a:t>
            </a:r>
            <a:r>
              <a:rPr lang="en-ID" sz="1600" b="1" dirty="0"/>
              <a:t>, </a:t>
            </a:r>
            <a:r>
              <a:rPr lang="en-ID" sz="1600" b="1" dirty="0" err="1"/>
              <a:t>pidato</a:t>
            </a:r>
            <a:r>
              <a:rPr lang="en-ID" sz="1600" b="1" dirty="0"/>
              <a:t>, dan </a:t>
            </a:r>
            <a:r>
              <a:rPr lang="en-ID" sz="1600" b="1" dirty="0" err="1"/>
              <a:t>ciptaan</a:t>
            </a:r>
            <a:r>
              <a:rPr lang="en-ID" sz="1600" b="1" dirty="0"/>
              <a:t> lain yang </a:t>
            </a:r>
            <a:r>
              <a:rPr lang="en-ID" sz="1600" b="1" dirty="0" err="1"/>
              <a:t>sejenis</a:t>
            </a:r>
            <a:r>
              <a:rPr lang="en-ID" sz="1600" b="1" dirty="0"/>
              <a:t> </a:t>
            </a:r>
            <a:r>
              <a:rPr lang="en-ID" sz="1600" b="1" dirty="0" err="1"/>
              <a:t>dengan</a:t>
            </a:r>
            <a:r>
              <a:rPr lang="en-ID" sz="1600" b="1" dirty="0"/>
              <a:t> </a:t>
            </a:r>
            <a:r>
              <a:rPr lang="en-ID" sz="1600" b="1" dirty="0" err="1"/>
              <a:t>itu</a:t>
            </a:r>
            <a:r>
              <a:rPr lang="en-ID" sz="1600" b="1" dirty="0"/>
              <a:t>;</a:t>
            </a:r>
          </a:p>
          <a:p>
            <a:pPr lvl="1"/>
            <a:r>
              <a:rPr lang="en-ID" sz="1600" b="1" dirty="0" err="1"/>
              <a:t>Alat</a:t>
            </a:r>
            <a:r>
              <a:rPr lang="en-ID" sz="1600" b="1" dirty="0"/>
              <a:t> </a:t>
            </a:r>
            <a:r>
              <a:rPr lang="en-ID" sz="1600" b="1" dirty="0" err="1"/>
              <a:t>peraga</a:t>
            </a:r>
            <a:r>
              <a:rPr lang="en-ID" sz="1600" b="1" dirty="0"/>
              <a:t> yang </a:t>
            </a:r>
            <a:r>
              <a:rPr lang="en-ID" sz="1600" b="1" dirty="0" err="1"/>
              <a:t>dibuat</a:t>
            </a:r>
            <a:r>
              <a:rPr lang="en-ID" sz="1600" b="1" dirty="0"/>
              <a:t> </a:t>
            </a:r>
            <a:r>
              <a:rPr lang="en-ID" sz="1600" b="1" dirty="0" err="1"/>
              <a:t>untuk</a:t>
            </a:r>
            <a:r>
              <a:rPr lang="en-ID" sz="1600" b="1" dirty="0"/>
              <a:t> </a:t>
            </a:r>
            <a:r>
              <a:rPr lang="en-ID" sz="1600" b="1" dirty="0" err="1"/>
              <a:t>kepentingan</a:t>
            </a:r>
            <a:r>
              <a:rPr lang="en-ID" sz="1600" b="1" dirty="0"/>
              <a:t> </a:t>
            </a:r>
            <a:r>
              <a:rPr lang="en-ID" sz="1600" b="1" dirty="0" err="1"/>
              <a:t>pendidikan</a:t>
            </a:r>
            <a:r>
              <a:rPr lang="en-ID" sz="1600" b="1" dirty="0"/>
              <a:t> dan </a:t>
            </a:r>
            <a:r>
              <a:rPr lang="en-ID" sz="1600" b="1" dirty="0" err="1"/>
              <a:t>ilmu</a:t>
            </a:r>
            <a:r>
              <a:rPr lang="en-ID" sz="1600" b="1" dirty="0"/>
              <a:t> </a:t>
            </a:r>
            <a:r>
              <a:rPr lang="en-ID" sz="1600" b="1" dirty="0" err="1"/>
              <a:t>pengetahuan</a:t>
            </a:r>
            <a:r>
              <a:rPr lang="en-ID" sz="1600" b="1" dirty="0"/>
              <a:t>;</a:t>
            </a:r>
          </a:p>
          <a:p>
            <a:pPr lvl="1"/>
            <a:r>
              <a:rPr lang="en-ID" sz="1600" b="1" dirty="0" err="1"/>
              <a:t>Lagu</a:t>
            </a:r>
            <a:r>
              <a:rPr lang="en-ID" sz="1600" b="1" dirty="0"/>
              <a:t> </a:t>
            </a:r>
            <a:r>
              <a:rPr lang="en-ID" sz="1600" b="1" dirty="0" err="1"/>
              <a:t>atau</a:t>
            </a:r>
            <a:r>
              <a:rPr lang="en-ID" sz="1600" b="1" dirty="0"/>
              <a:t> </a:t>
            </a:r>
            <a:r>
              <a:rPr lang="en-ID" sz="1600" b="1" dirty="0" err="1"/>
              <a:t>musik</a:t>
            </a:r>
            <a:r>
              <a:rPr lang="en-ID" sz="1600" b="1" dirty="0"/>
              <a:t> </a:t>
            </a:r>
            <a:r>
              <a:rPr lang="en-ID" sz="1600" b="1" dirty="0" err="1"/>
              <a:t>dengan</a:t>
            </a:r>
            <a:r>
              <a:rPr lang="en-ID" sz="1600" b="1" dirty="0"/>
              <a:t> </a:t>
            </a:r>
            <a:r>
              <a:rPr lang="en-ID" sz="1600" b="1" dirty="0" err="1"/>
              <a:t>atau</a:t>
            </a:r>
            <a:r>
              <a:rPr lang="en-ID" sz="1600" b="1" dirty="0"/>
              <a:t> </a:t>
            </a:r>
            <a:r>
              <a:rPr lang="en-ID" sz="1600" b="1" dirty="0" err="1"/>
              <a:t>tanpa</a:t>
            </a:r>
            <a:r>
              <a:rPr lang="en-ID" sz="1600" b="1" dirty="0"/>
              <a:t> </a:t>
            </a:r>
            <a:r>
              <a:rPr lang="en-ID" sz="1600" b="1" dirty="0" err="1"/>
              <a:t>teks</a:t>
            </a:r>
            <a:r>
              <a:rPr lang="en-ID" sz="1600" b="1" dirty="0"/>
              <a:t>;</a:t>
            </a:r>
          </a:p>
          <a:p>
            <a:pPr lvl="1"/>
            <a:r>
              <a:rPr lang="en-ID" sz="1600" b="1" dirty="0"/>
              <a:t>Drama </a:t>
            </a:r>
            <a:r>
              <a:rPr lang="en-ID" sz="1600" b="1" dirty="0" err="1"/>
              <a:t>atau</a:t>
            </a:r>
            <a:r>
              <a:rPr lang="en-ID" sz="1600" b="1" dirty="0"/>
              <a:t> drama </a:t>
            </a:r>
            <a:r>
              <a:rPr lang="en-ID" sz="1600" b="1" dirty="0" err="1"/>
              <a:t>musikal</a:t>
            </a:r>
            <a:r>
              <a:rPr lang="en-ID" sz="1600" b="1" dirty="0"/>
              <a:t>, </a:t>
            </a:r>
            <a:r>
              <a:rPr lang="en-ID" sz="1600" b="1" dirty="0" err="1"/>
              <a:t>tari</a:t>
            </a:r>
            <a:r>
              <a:rPr lang="en-ID" sz="1600" b="1" dirty="0"/>
              <a:t>, </a:t>
            </a:r>
            <a:r>
              <a:rPr lang="en-ID" sz="1600" b="1" dirty="0" err="1"/>
              <a:t>koreografi</a:t>
            </a:r>
            <a:r>
              <a:rPr lang="en-ID" sz="1600" b="1" dirty="0"/>
              <a:t>, </a:t>
            </a:r>
            <a:r>
              <a:rPr lang="en-ID" sz="1600" b="1" dirty="0" err="1"/>
              <a:t>pewayangan</a:t>
            </a:r>
            <a:r>
              <a:rPr lang="en-ID" sz="1600" b="1" dirty="0"/>
              <a:t>, dan </a:t>
            </a:r>
            <a:r>
              <a:rPr lang="en-ID" sz="1600" b="1" dirty="0" err="1"/>
              <a:t>pantomim</a:t>
            </a:r>
            <a:r>
              <a:rPr lang="en-ID" sz="1600" b="1" dirty="0"/>
              <a:t>;</a:t>
            </a:r>
          </a:p>
          <a:p>
            <a:pPr lvl="1"/>
            <a:r>
              <a:rPr lang="en-ID" sz="1600" b="1" dirty="0" err="1"/>
              <a:t>Seni</a:t>
            </a:r>
            <a:r>
              <a:rPr lang="en-ID" sz="1600" b="1" dirty="0"/>
              <a:t> </a:t>
            </a:r>
            <a:r>
              <a:rPr lang="en-ID" sz="1600" b="1" dirty="0" err="1"/>
              <a:t>rupa</a:t>
            </a:r>
            <a:r>
              <a:rPr lang="en-ID" sz="1600" b="1" dirty="0"/>
              <a:t> </a:t>
            </a:r>
            <a:r>
              <a:rPr lang="en-ID" sz="1600" b="1" dirty="0" err="1"/>
              <a:t>dalam</a:t>
            </a:r>
            <a:r>
              <a:rPr lang="en-ID" sz="1600" b="1" dirty="0"/>
              <a:t> </a:t>
            </a:r>
            <a:r>
              <a:rPr lang="en-ID" sz="1600" b="1" dirty="0" err="1"/>
              <a:t>segala</a:t>
            </a:r>
            <a:r>
              <a:rPr lang="en-ID" sz="1600" b="1" dirty="0"/>
              <a:t> </a:t>
            </a:r>
            <a:r>
              <a:rPr lang="en-ID" sz="1600" b="1" dirty="0" err="1"/>
              <a:t>bentuk</a:t>
            </a:r>
            <a:r>
              <a:rPr lang="en-ID" sz="1600" b="1" dirty="0"/>
              <a:t> </a:t>
            </a:r>
            <a:r>
              <a:rPr lang="en-ID" sz="1600" b="1" dirty="0" err="1"/>
              <a:t>seperti</a:t>
            </a:r>
            <a:r>
              <a:rPr lang="en-ID" sz="1600" b="1" dirty="0"/>
              <a:t> </a:t>
            </a:r>
            <a:r>
              <a:rPr lang="en-ID" sz="1600" b="1" dirty="0" err="1"/>
              <a:t>seni</a:t>
            </a:r>
            <a:r>
              <a:rPr lang="en-ID" sz="1600" b="1" dirty="0"/>
              <a:t> </a:t>
            </a:r>
            <a:r>
              <a:rPr lang="en-ID" sz="1600" b="1" dirty="0" err="1"/>
              <a:t>lukis</a:t>
            </a:r>
            <a:r>
              <a:rPr lang="en-ID" sz="1600" b="1" dirty="0"/>
              <a:t>, </a:t>
            </a:r>
            <a:r>
              <a:rPr lang="en-ID" sz="1600" b="1" dirty="0" err="1"/>
              <a:t>gambar</a:t>
            </a:r>
            <a:r>
              <a:rPr lang="en-ID" sz="1600" b="1" dirty="0"/>
              <a:t>, </a:t>
            </a:r>
            <a:r>
              <a:rPr lang="en-ID" sz="1600" b="1" dirty="0" err="1"/>
              <a:t>seni</a:t>
            </a:r>
            <a:r>
              <a:rPr lang="en-ID" sz="1600" b="1" dirty="0"/>
              <a:t> </a:t>
            </a:r>
            <a:r>
              <a:rPr lang="en-ID" sz="1600" b="1" dirty="0" err="1"/>
              <a:t>ukir</a:t>
            </a:r>
            <a:r>
              <a:rPr lang="en-ID" sz="1600" b="1" dirty="0"/>
              <a:t>, </a:t>
            </a:r>
            <a:r>
              <a:rPr lang="en-ID" sz="1600" b="1" dirty="0" err="1"/>
              <a:t>seni</a:t>
            </a:r>
            <a:r>
              <a:rPr lang="en-ID" sz="1600" b="1" dirty="0"/>
              <a:t> </a:t>
            </a:r>
            <a:r>
              <a:rPr lang="en-ID" sz="1600" b="1" dirty="0" err="1"/>
              <a:t>kaligrafi</a:t>
            </a:r>
            <a:r>
              <a:rPr lang="en-ID" sz="1600" b="1" dirty="0"/>
              <a:t>, </a:t>
            </a:r>
            <a:r>
              <a:rPr lang="en-ID" sz="1600" b="1" dirty="0" err="1"/>
              <a:t>seni</a:t>
            </a:r>
            <a:r>
              <a:rPr lang="en-ID" sz="1600" b="1" dirty="0"/>
              <a:t> </a:t>
            </a:r>
            <a:r>
              <a:rPr lang="en-ID" sz="1600" b="1" dirty="0" err="1"/>
              <a:t>pahat</a:t>
            </a:r>
            <a:r>
              <a:rPr lang="en-ID" sz="1600" b="1" dirty="0"/>
              <a:t>, </a:t>
            </a:r>
            <a:r>
              <a:rPr lang="en-ID" sz="1600" b="1" dirty="0" err="1"/>
              <a:t>seni</a:t>
            </a:r>
            <a:r>
              <a:rPr lang="en-ID" sz="1600" b="1" dirty="0"/>
              <a:t> </a:t>
            </a:r>
            <a:r>
              <a:rPr lang="en-ID" sz="1600" b="1" dirty="0" err="1"/>
              <a:t>patung</a:t>
            </a:r>
            <a:r>
              <a:rPr lang="en-ID" sz="1600" b="1" dirty="0"/>
              <a:t>, </a:t>
            </a:r>
            <a:r>
              <a:rPr lang="en-ID" sz="1600" b="1" dirty="0" err="1"/>
              <a:t>kolase</a:t>
            </a:r>
            <a:r>
              <a:rPr lang="en-ID" sz="1600" b="1" dirty="0"/>
              <a:t>, dan </a:t>
            </a:r>
            <a:r>
              <a:rPr lang="en-ID" sz="1600" b="1" dirty="0" err="1"/>
              <a:t>seni</a:t>
            </a:r>
            <a:r>
              <a:rPr lang="en-ID" sz="1600" b="1" dirty="0"/>
              <a:t> </a:t>
            </a:r>
            <a:r>
              <a:rPr lang="en-ID" sz="1600" b="1" dirty="0" err="1"/>
              <a:t>terapan</a:t>
            </a:r>
            <a:r>
              <a:rPr lang="en-ID" sz="1600" b="1" dirty="0"/>
              <a:t>;</a:t>
            </a:r>
          </a:p>
          <a:p>
            <a:pPr lvl="1"/>
            <a:r>
              <a:rPr lang="en-ID" sz="1600" b="1" dirty="0" err="1"/>
              <a:t>Arsitektur</a:t>
            </a:r>
            <a:r>
              <a:rPr lang="en-ID" sz="1600" b="1" dirty="0"/>
              <a:t>;</a:t>
            </a:r>
          </a:p>
          <a:p>
            <a:pPr lvl="1"/>
            <a:r>
              <a:rPr lang="en-ID" sz="1600" b="1" dirty="0"/>
              <a:t>Peta;</a:t>
            </a:r>
          </a:p>
          <a:p>
            <a:pPr lvl="1"/>
            <a:r>
              <a:rPr lang="en-ID" sz="1600" b="1" dirty="0" err="1"/>
              <a:t>Seni</a:t>
            </a:r>
            <a:r>
              <a:rPr lang="en-ID" sz="1600" b="1" dirty="0"/>
              <a:t> batik;</a:t>
            </a:r>
          </a:p>
          <a:p>
            <a:pPr lvl="1"/>
            <a:r>
              <a:rPr lang="en-ID" sz="1600" b="1" dirty="0" err="1"/>
              <a:t>Fotografi</a:t>
            </a:r>
            <a:r>
              <a:rPr lang="en-ID" sz="1600" b="1" dirty="0"/>
              <a:t>;</a:t>
            </a:r>
          </a:p>
          <a:p>
            <a:pPr lvl="1"/>
            <a:r>
              <a:rPr lang="en-ID" sz="1600" b="1" dirty="0" err="1"/>
              <a:t>Terjemahan</a:t>
            </a:r>
            <a:r>
              <a:rPr lang="en-ID" sz="1600" b="1" dirty="0"/>
              <a:t>, tafsir, </a:t>
            </a:r>
            <a:r>
              <a:rPr lang="en-ID" sz="1600" b="1" dirty="0" err="1"/>
              <a:t>saduran</a:t>
            </a:r>
            <a:r>
              <a:rPr lang="en-ID" sz="1600" b="1" dirty="0"/>
              <a:t>, </a:t>
            </a:r>
            <a:r>
              <a:rPr lang="en-ID" sz="1600" b="1" dirty="0" err="1"/>
              <a:t>bunga</a:t>
            </a:r>
            <a:r>
              <a:rPr lang="en-ID" sz="1600" b="1" dirty="0"/>
              <a:t> </a:t>
            </a:r>
            <a:r>
              <a:rPr lang="en-ID" sz="1600" b="1" dirty="0" err="1"/>
              <a:t>rampai</a:t>
            </a:r>
            <a:r>
              <a:rPr lang="en-ID" sz="1600" b="1" dirty="0"/>
              <a:t>, dan </a:t>
            </a:r>
            <a:r>
              <a:rPr lang="en-ID" sz="1600" b="1" dirty="0" err="1"/>
              <a:t>karya</a:t>
            </a:r>
            <a:r>
              <a:rPr lang="en-ID" sz="1600" b="1" dirty="0"/>
              <a:t> lain </a:t>
            </a:r>
            <a:r>
              <a:rPr lang="en-ID" sz="1600" b="1" dirty="0" err="1"/>
              <a:t>dari</a:t>
            </a:r>
            <a:r>
              <a:rPr lang="en-ID" sz="1600" b="1" dirty="0"/>
              <a:t> </a:t>
            </a:r>
            <a:r>
              <a:rPr lang="en-ID" sz="1600" b="1" dirty="0" err="1"/>
              <a:t>hasil</a:t>
            </a:r>
            <a:r>
              <a:rPr lang="en-ID" sz="1600" b="1" dirty="0"/>
              <a:t> </a:t>
            </a:r>
            <a:r>
              <a:rPr lang="en-ID" sz="1600" b="1" dirty="0" err="1"/>
              <a:t>pengalihwujudan</a:t>
            </a:r>
            <a:r>
              <a:rPr lang="en-ID" sz="1600" b="1" dirty="0"/>
              <a:t>.</a:t>
            </a:r>
          </a:p>
          <a:p>
            <a:r>
              <a:rPr lang="en-ID" sz="1600" b="1" dirty="0"/>
              <a:t>https://e-hakcipta.dgip.go.id/</a:t>
            </a:r>
          </a:p>
          <a:p>
            <a:pPr marL="457200" lvl="1" indent="0">
              <a:buNone/>
            </a:pPr>
            <a:endParaRPr lang="en-ID" sz="1600" b="1" dirty="0"/>
          </a:p>
        </p:txBody>
      </p:sp>
    </p:spTree>
    <p:extLst>
      <p:ext uri="{BB962C8B-B14F-4D97-AF65-F5344CB8AC3E}">
        <p14:creationId xmlns:p14="http://schemas.microsoft.com/office/powerpoint/2010/main" val="13867603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143000"/>
            <a:ext cx="5943600" cy="981682"/>
          </a:xfrm>
        </p:spPr>
        <p:txBody>
          <a:bodyPr>
            <a:normAutofit fontScale="90000"/>
          </a:bodyPr>
          <a:lstStyle/>
          <a:p>
            <a:r>
              <a:rPr lang="en-US" sz="6600" dirty="0">
                <a:solidFill>
                  <a:srgbClr val="C00000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Algerian" panose="04020705040A02060702" pitchFamily="82" charset="0"/>
              </a:rPr>
              <a:t>Sanksi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Apabila</a:t>
            </a:r>
            <a:r>
              <a:rPr lang="en-US" sz="3600" dirty="0"/>
              <a:t>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menyelesaikan</a:t>
            </a:r>
            <a:r>
              <a:rPr lang="en-US" sz="3600" dirty="0"/>
              <a:t> </a:t>
            </a:r>
            <a:r>
              <a:rPr lang="en-US" sz="3600" dirty="0" err="1"/>
              <a:t>Tugas</a:t>
            </a:r>
            <a:r>
              <a:rPr lang="en-US" sz="3600" dirty="0"/>
              <a:t> </a:t>
            </a:r>
            <a:r>
              <a:rPr lang="en-US" sz="3600" dirty="0" err="1"/>
              <a:t>Akhir</a:t>
            </a:r>
            <a:r>
              <a:rPr lang="en-US" sz="3600" dirty="0"/>
              <a:t> </a:t>
            </a:r>
            <a:r>
              <a:rPr lang="en-US" sz="3600" dirty="0" err="1"/>
              <a:t>Sesuai</a:t>
            </a:r>
            <a:r>
              <a:rPr lang="en-US" sz="3600" dirty="0"/>
              <a:t> </a:t>
            </a:r>
            <a:r>
              <a:rPr lang="en-US" sz="3600" dirty="0" err="1"/>
              <a:t>Jadwal</a:t>
            </a:r>
            <a:r>
              <a:rPr lang="en-US" sz="3600" dirty="0"/>
              <a:t> : </a:t>
            </a:r>
          </a:p>
          <a:p>
            <a:pPr marL="68580" indent="0">
              <a:buNone/>
            </a:pPr>
            <a:r>
              <a:rPr lang="en-US" b="1" dirty="0"/>
              <a:t>			</a:t>
            </a:r>
          </a:p>
          <a:p>
            <a:pPr marL="68580" indent="0">
              <a:buNone/>
            </a:pPr>
            <a:r>
              <a:rPr lang="en-US" b="1" dirty="0"/>
              <a:t>		</a:t>
            </a:r>
            <a:r>
              <a:rPr lang="en-US" sz="6000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Terminal</a:t>
            </a:r>
            <a:r>
              <a:rPr lang="en-US" sz="6000" dirty="0">
                <a:latin typeface="Algerian" panose="04020705040A02060702" pitchFamily="82" charset="0"/>
              </a:rPr>
              <a:t> </a:t>
            </a:r>
          </a:p>
        </p:txBody>
      </p:sp>
      <p:pic>
        <p:nvPicPr>
          <p:cNvPr id="1026" name="Picture 2" descr="icon-Advocate-case-manage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85800"/>
            <a:ext cx="1600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982797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0993" y="304801"/>
            <a:ext cx="7024744" cy="1447800"/>
          </a:xfrm>
        </p:spPr>
        <p:txBody>
          <a:bodyPr>
            <a:normAutofit/>
          </a:bodyPr>
          <a:lstStyle/>
          <a:p>
            <a:r>
              <a:rPr lang="en-US" sz="3200" u="sng" dirty="0"/>
              <a:t>Pengumpulan Laporan TA </a:t>
            </a:r>
            <a:br>
              <a:rPr lang="en-US" sz="3200" u="sng" dirty="0"/>
            </a:br>
            <a:r>
              <a:rPr lang="en-US" sz="3200" u="sng" dirty="0"/>
              <a:t>Sebelum Sidang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52601"/>
            <a:ext cx="7315200" cy="502919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25 </a:t>
            </a:r>
            <a:r>
              <a:rPr lang="en-US" sz="2800" b="1" dirty="0" err="1">
                <a:solidFill>
                  <a:schemeClr val="accent6">
                    <a:lumMod val="50000"/>
                  </a:schemeClr>
                </a:solidFill>
              </a:rPr>
              <a:t>Juli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 2023 </a:t>
            </a:r>
          </a:p>
          <a:p>
            <a:pPr>
              <a:defRPr/>
            </a:pPr>
            <a:r>
              <a:rPr lang="en-US" sz="2000" dirty="0"/>
              <a:t>Dikumpulkan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b="1" dirty="0"/>
              <a:t>(</a:t>
            </a:r>
            <a:r>
              <a:rPr lang="en-US" sz="2000" b="1" dirty="0" err="1"/>
              <a:t>Panitia</a:t>
            </a:r>
            <a:r>
              <a:rPr lang="en-US" sz="2000" b="1" dirty="0"/>
              <a:t>) </a:t>
            </a:r>
            <a:r>
              <a:rPr lang="en-US" sz="2000" dirty="0"/>
              <a:t>di Jurusan</a:t>
            </a:r>
          </a:p>
          <a:p>
            <a:pPr>
              <a:defRPr/>
            </a:pPr>
            <a:r>
              <a:rPr lang="en-US" sz="2000" dirty="0"/>
              <a:t>Dikumpul dalam map Jepit plastik warna </a:t>
            </a:r>
            <a:r>
              <a:rPr lang="en-US" sz="2000" b="1" dirty="0">
                <a:solidFill>
                  <a:schemeClr val="accent1"/>
                </a:solidFill>
              </a:rPr>
              <a:t>hijau (AB) </a:t>
            </a:r>
            <a:r>
              <a:rPr lang="en-US" sz="2000" dirty="0"/>
              <a:t>dan </a:t>
            </a:r>
            <a:r>
              <a:rPr lang="en-US" sz="2000" b="1" dirty="0">
                <a:solidFill>
                  <a:srgbClr val="00B0F0"/>
                </a:solidFill>
              </a:rPr>
              <a:t>biru (MI)</a:t>
            </a:r>
            <a:r>
              <a:rPr lang="en-US" sz="2000" dirty="0"/>
              <a:t>. Tulis </a:t>
            </a:r>
            <a:r>
              <a:rPr lang="en-US" sz="2000" b="1" dirty="0"/>
              <a:t>Nama, NIM dan Konsentrasi menggunakan spidol marker (G)</a:t>
            </a:r>
            <a:r>
              <a:rPr lang="en-US" sz="2000" dirty="0"/>
              <a:t>.</a:t>
            </a:r>
          </a:p>
          <a:p>
            <a:pPr>
              <a:defRPr/>
            </a:pPr>
            <a:r>
              <a:rPr lang="en-US" sz="2000" dirty="0"/>
              <a:t>Menyiapkan form </a:t>
            </a:r>
            <a:r>
              <a:rPr lang="en-US" sz="2000" b="1" dirty="0">
                <a:solidFill>
                  <a:schemeClr val="accent6"/>
                </a:solidFill>
              </a:rPr>
              <a:t>f1, f2, g, halaman orisinalitas bermaterai </a:t>
            </a:r>
            <a:r>
              <a:rPr lang="en-US" sz="2000" dirty="0"/>
              <a:t>dan </a:t>
            </a:r>
            <a:r>
              <a:rPr lang="en-US" sz="2000" b="1" dirty="0">
                <a:solidFill>
                  <a:schemeClr val="accent6"/>
                </a:solidFill>
              </a:rPr>
              <a:t>lembar persetujuan</a:t>
            </a:r>
          </a:p>
          <a:p>
            <a:pPr>
              <a:defRPr/>
            </a:pPr>
            <a:r>
              <a:rPr lang="en-US" sz="2000" dirty="0"/>
              <a:t>Tidak ada toleransi untuk keterlambatan.</a:t>
            </a:r>
          </a:p>
          <a:p>
            <a:pPr>
              <a:defRPr/>
            </a:pPr>
            <a:r>
              <a:rPr lang="en-US" sz="2000" dirty="0"/>
              <a:t>Yang tidak mengumpulkan pada tanggal dan waktu yang ditentukan dinyatakan </a:t>
            </a:r>
            <a:r>
              <a:rPr lang="en-US" sz="2000" b="1" dirty="0"/>
              <a:t>tidak bisa mengikuti ujian Tugas Akhir.</a:t>
            </a:r>
          </a:p>
          <a:p>
            <a:pPr marL="68580" indent="0">
              <a:buNone/>
            </a:pPr>
            <a:endParaRPr lang="en-US" sz="2000" dirty="0"/>
          </a:p>
        </p:txBody>
      </p:sp>
      <p:pic>
        <p:nvPicPr>
          <p:cNvPr id="5" name="Picture 2" descr="http://greencleaningproductsllc.com/wp-content/uploads/2012/07/green-cleaning-green-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04801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486500"/>
      </p:ext>
    </p:extLst>
  </p:cSld>
  <p:clrMapOvr>
    <a:masterClrMapping/>
  </p:clrMapOvr>
  <p:transition>
    <p:pull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304800"/>
            <a:ext cx="7773338" cy="1909895"/>
          </a:xfrm>
        </p:spPr>
        <p:txBody>
          <a:bodyPr>
            <a:normAutofit/>
          </a:bodyPr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Sidang TA </a:t>
            </a:r>
            <a:r>
              <a:rPr lang="en-US" b="1" dirty="0">
                <a:solidFill>
                  <a:schemeClr val="accent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(31 </a:t>
            </a:r>
            <a:r>
              <a:rPr lang="en-US" b="1" dirty="0" err="1">
                <a:solidFill>
                  <a:schemeClr val="accent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Juli</a:t>
            </a:r>
            <a:r>
              <a:rPr lang="en-US" b="1" dirty="0">
                <a:solidFill>
                  <a:schemeClr val="accent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- 4 </a:t>
            </a:r>
            <a:r>
              <a:rPr lang="en-US" b="1" dirty="0" err="1">
                <a:solidFill>
                  <a:schemeClr val="accent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AgUSTUS</a:t>
            </a:r>
            <a:r>
              <a:rPr lang="en-US" b="1" dirty="0">
                <a:solidFill>
                  <a:schemeClr val="accent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2023)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2323652"/>
            <a:ext cx="5181600" cy="4077148"/>
          </a:xfrm>
        </p:spPr>
        <p:txBody>
          <a:bodyPr>
            <a:normAutofit/>
          </a:bodyPr>
          <a:lstStyle/>
          <a:p>
            <a:r>
              <a:rPr lang="en-US" sz="1800" b="1" dirty="0">
                <a:solidFill>
                  <a:srgbClr val="92D050"/>
                </a:solidFill>
              </a:rPr>
              <a:t>Administrasi Bisnis</a:t>
            </a:r>
          </a:p>
          <a:p>
            <a:pPr lvl="1"/>
            <a:r>
              <a:rPr lang="en-US" sz="1800" dirty="0">
                <a:solidFill>
                  <a:schemeClr val="tx1"/>
                </a:solidFill>
              </a:rPr>
              <a:t>MODERATOR</a:t>
            </a:r>
          </a:p>
          <a:p>
            <a:pPr lvl="1"/>
            <a:r>
              <a:rPr lang="en-US" sz="1800" dirty="0">
                <a:solidFill>
                  <a:schemeClr val="tx1"/>
                </a:solidFill>
              </a:rPr>
              <a:t>KETUA </a:t>
            </a:r>
            <a:r>
              <a:rPr lang="en-US" sz="1800" dirty="0" err="1">
                <a:solidFill>
                  <a:schemeClr val="tx1"/>
                </a:solidFill>
              </a:rPr>
              <a:t>Penguji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</a:p>
          <a:p>
            <a:r>
              <a:rPr lang="en-US" sz="1800" b="1" dirty="0" err="1">
                <a:solidFill>
                  <a:srgbClr val="92D050"/>
                </a:solidFill>
              </a:rPr>
              <a:t>Manajemen</a:t>
            </a:r>
            <a:r>
              <a:rPr lang="en-US" sz="1800" b="1" dirty="0">
                <a:solidFill>
                  <a:srgbClr val="92D050"/>
                </a:solidFill>
              </a:rPr>
              <a:t> Informatika</a:t>
            </a:r>
          </a:p>
          <a:p>
            <a:pPr lvl="1"/>
            <a:r>
              <a:rPr lang="en-US" sz="1800" dirty="0">
                <a:solidFill>
                  <a:schemeClr val="tx1"/>
                </a:solidFill>
              </a:rPr>
              <a:t>MODERATOR</a:t>
            </a:r>
          </a:p>
          <a:p>
            <a:pPr lvl="1"/>
            <a:r>
              <a:rPr lang="en-US" sz="1800" dirty="0">
                <a:solidFill>
                  <a:schemeClr val="tx1"/>
                </a:solidFill>
              </a:rPr>
              <a:t>KETUA </a:t>
            </a:r>
            <a:r>
              <a:rPr lang="en-US" sz="1800" dirty="0" err="1">
                <a:solidFill>
                  <a:schemeClr val="tx1"/>
                </a:solidFill>
              </a:rPr>
              <a:t>Penguji</a:t>
            </a:r>
            <a:endParaRPr lang="en-US" sz="1800" dirty="0">
              <a:solidFill>
                <a:schemeClr val="tx1"/>
              </a:solidFill>
            </a:endParaRPr>
          </a:p>
          <a:p>
            <a:pPr marL="52388" lvl="1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* Mahasiswa semester 4 diperbolehkan mengikuti sidang TA  (syarat : jumlah audience tidak lebih dari 5)</a:t>
            </a:r>
          </a:p>
          <a:p>
            <a:pPr lvl="1"/>
            <a:endParaRPr lang="en-US" sz="1800" b="1" dirty="0">
              <a:solidFill>
                <a:srgbClr val="92D050"/>
              </a:solidFill>
            </a:endParaRPr>
          </a:p>
        </p:txBody>
      </p:sp>
      <p:pic>
        <p:nvPicPr>
          <p:cNvPr id="4098" name="Picture 2" descr="http://www.mdctraining.ca/images/presentation-pan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" y="2743200"/>
            <a:ext cx="25908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69D02696-F95C-41A3-ACAA-0FFC80D83371}"/>
              </a:ext>
            </a:extLst>
          </p:cNvPr>
          <p:cNvGrpSpPr/>
          <p:nvPr/>
        </p:nvGrpSpPr>
        <p:grpSpPr>
          <a:xfrm>
            <a:off x="685332" y="2323652"/>
            <a:ext cx="2667000" cy="3124200"/>
            <a:chOff x="685332" y="2323652"/>
            <a:chExt cx="2667000" cy="3124200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BF1461A-6110-40B1-8916-92D7A92A8CCA}"/>
                </a:ext>
              </a:extLst>
            </p:cNvPr>
            <p:cNvGrpSpPr/>
            <p:nvPr/>
          </p:nvGrpSpPr>
          <p:grpSpPr>
            <a:xfrm>
              <a:off x="685332" y="2323652"/>
              <a:ext cx="2667000" cy="3124200"/>
              <a:chOff x="2819400" y="609600"/>
              <a:chExt cx="4991100" cy="5638800"/>
            </a:xfrm>
          </p:grpSpPr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2F3D273E-2CB6-4CAD-972B-69B3909C984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41" t="6471" b="6471"/>
              <a:stretch/>
            </p:blipFill>
            <p:spPr>
              <a:xfrm>
                <a:off x="2819400" y="609600"/>
                <a:ext cx="4991100" cy="5638800"/>
              </a:xfrm>
              <a:prstGeom prst="rect">
                <a:avLst/>
              </a:prstGeom>
            </p:spPr>
          </p:pic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AB9512D-4A6B-4627-9BDC-FF5E2EB49BC2}"/>
                  </a:ext>
                </a:extLst>
              </p:cNvPr>
              <p:cNvSpPr/>
              <p:nvPr/>
            </p:nvSpPr>
            <p:spPr>
              <a:xfrm>
                <a:off x="2819400" y="3276600"/>
                <a:ext cx="3429000" cy="7620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</a:rPr>
                  <a:t>SIDANG TUGAS AKHIR</a:t>
                </a:r>
                <a:endParaRPr lang="en-ID" sz="12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D88E106-4EDB-4676-8064-780E283B7805}"/>
                </a:ext>
              </a:extLst>
            </p:cNvPr>
            <p:cNvSpPr/>
            <p:nvPr/>
          </p:nvSpPr>
          <p:spPr>
            <a:xfrm>
              <a:off x="2865687" y="3273329"/>
              <a:ext cx="122153" cy="1480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/>
            </a:p>
          </p:txBody>
        </p:sp>
      </p:grpSp>
    </p:spTree>
    <p:extLst>
      <p:ext uri="{BB962C8B-B14F-4D97-AF65-F5344CB8AC3E}">
        <p14:creationId xmlns:p14="http://schemas.microsoft.com/office/powerpoint/2010/main" val="3428522494"/>
      </p:ext>
    </p:extLst>
  </p:cSld>
  <p:clrMapOvr>
    <a:masterClrMapping/>
  </p:clrMapOvr>
  <p:transition>
    <p:pull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345" y="914400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Revisi TA </a:t>
            </a:r>
            <a:r>
              <a:rPr lang="en-US" b="1" dirty="0">
                <a:solidFill>
                  <a:schemeClr val="accent6"/>
                </a:solidFill>
              </a:rPr>
              <a:t>(05-16 </a:t>
            </a:r>
            <a:r>
              <a:rPr lang="en-US" b="1" dirty="0" err="1">
                <a:solidFill>
                  <a:schemeClr val="accent6"/>
                </a:solidFill>
              </a:rPr>
              <a:t>Agustus</a:t>
            </a:r>
            <a:r>
              <a:rPr lang="en-US" b="1" dirty="0">
                <a:solidFill>
                  <a:schemeClr val="accent6"/>
                </a:solidFill>
              </a:rPr>
              <a:t> 2023)</a:t>
            </a:r>
          </a:p>
        </p:txBody>
      </p:sp>
      <p:pic>
        <p:nvPicPr>
          <p:cNvPr id="1026" name="Picture 2" descr="data:image/jpeg;base64,/9j/4AAQSkZJRgABAQAAAQABAAD/2wCEAAkGBxMSDQ0REg4NDxUXEA0PGBgYDxgWDg0PFxUXGBgYFxkYHSggGB4lHRcVIjEhJSkrLi4uGB8zODMtNygtLisBCgoKDQ0OGxAQGyslICYtLS0tLS0tLS0tLS0tLS0tLS0tLS0tKy0tLS0tLS8tLS0tLS0tLS0tLS0tLS0tLS0tLf/AABEIAOEA4QMBEQACEQEDEQH/xAAcAAABBAMBAAAAAAAAAAAAAAAABAUGBwECAwj/xABPEAACAQMABQYHDAcFBwUAAAABAgMABBEFBhIhMQcTQVFhcSIygZGhsbIUIyUzQlJicnOSwdEkNWN0gqKzNFO0wtIIFRZDg6PwNlSF4eL/xAAaAQEBAAMBAQAAAAAAAAAAAAAAAQIFBgQD/8QANhEAAgECBAIIBQMEAwEAAAAAAAECAxEEBSExEkETUXGBkbHB0TJhoeHwFBVSIiNC8SQ0YkP/2gAMAwEAAhEDEQA/ALxoAoAoDR5AKAa7nWG2jbZe4iUjiNvLL3gcKC50tdNwSbknic9QcbXm40FxwEg66A3oAoAoAoAoAoAoAoAoAoAoAoAoAoAoAoAoAoAoAoAoAoAoAoBt0/pIW1pcTkZ2EZgPnPwUeUkDy1UruwIfrNpOVIUg5xiyxo0rDc00z8Ix1Ak5x1dgNCDFa6vSyDJOB1Dcvk3HPmFQGZdWZV4HPmP5UBiIXUPiPKgHQHYL5j4NALrfW66j8fZcfSi/zLigHe01+H/MgI7VcH0HHroLjzaa3Wz8ZNg9TKV9O8emguO9vexuMpIjj6LBvVQooDCgNqAKAKAKAKAKAKAKAKAKAKAKAKAKAKAKAKAKAKAgvKzcMtlbqpwr3USuPnAAuAfKqnyVnDcjEWlYA2kmDf8AuUbzQYHoZvPWI5kiSOgNtigMGMUBxksUbii+agEc+gYW+R+ProBum1VX5Bx5/wDz0VLAQyavTIco+fa8+6gOiX19D8uUjtbaX/uCgFkGus6fGRKR14ZfTvHooB2s9eoW8dHTuwy/gfRQXHe21it34Tx9xOyf5sUFxySdSMg7v/OmhTqDQGaAKAKAKAKAKAKAKAKAKAKAKAKAKAgfK/8A2K1PVdJ7D1nT3IzXSA+E3+2i9MArEcx9FAU5ywaxXdrpW3Fvdzwr7kRyquebZjLKCSnik4UbyOihRhsOV3SMeA5t7kfThCnzx7PqpcEu1d5YhNcW8EtjsF5Iog8c2QpdgoJVgN2T10uC1DVII4dKW7vzaXNu7/NWZC/mBzQCvFAYKCgE8tjG3FF81QCKfQELdH4+k0sBtn1VHyJGHZUsBN/uW4j3xyNn6LFfSKag3XTV9D4204HzlDenxqAW22vzrulg8oYj0MD66AerTXe1fxi8Z+kh9a5oLjxaaWhk+LlR+5wfRx9FCiwOOv8ACgOlAYzQBmgDNAZoAoAoAoAoAoCCcr4/QLf96T2JKzp7kZrffrJ/trf025rED7VBENdOT+30lKkzyzwyJHzQKbJRkDMwypHHLHgRUB5sIqFJtqTqXeSyaPvY4A8PuqJiwkQMgjlG0SpIO7ZPCgH/AJaNb5HuW0fE5SOMDndk45+VhnZPWoBG7rz1CqwVUDUBdPJBr1JLJ7gupGkbDNC7Nl22RkxseLbgSD2EdVUFs1SDFrjrIuj7T3Q8RmXnEi2VIVvCzv39WOFQDBorla0dKQrma2J8H3yPwPvRk4HacUuCcQTLIiPG6ujBWVlYMkingQRuIqg3xQGCgNAJ5bCNuMa+aoBvudWoH+Rju3UsBrn1P6UlYd9SwCGxvofi7hyB0bZK/dORQCuPWa8j3SQK46wpVv5Tj0UAst9e04SRyxnuV1/yn10A7WutMD8HTu29lvNKFHmJoUchpKPGWLIOtgVT7/inz0AqikDAMpVgeBBBVu4igOgNAZoAoAoAoCC8r/6ui/eU9iSs4bkZxvG+Ec9clr/hmrEcyQVQFAePm4msSnozka/UVr9e5/qtVIUNrTKX0lpBzxa6um88jVClharatQyaqaRneJHkb3RMrkDnE5gZUKeIGVbPXtGqCt9C35t7u2nXOYpopfusCR5cYqA9Zg53jgeFZEK+5cT8DL+9QezJUYKEihZtrZRm2V22wCdlBgFjjgN439tQpZHIvrS8N2LGRyYpdrYB/wCVcYyMdQbBBHXjtqoE+5TteDo6KKOEI9xJll2t6wxDcXI6STuA4biejBEKw0TyraRilDSypdJnejxoox07LIAVPbvHYalyl8aD0rHd2sNxEcpIm0M+MrcCp7QQQe6qQXVQMeitb7G5dUhvYHcnAQkq7EdAVgCfJUA+Yqg1KigOEthG/jRqf4agG261YgfgGQ/ROKWAni1fli3wXcqH+Wlgco9MXNtcDnQhz8pVCrKvUxHE9p3jo6QYCwYZQ6K68GCsO4jNCnYUBmgCgMUBBeWH9WxfvUfsSVnDcjEt0f09D1vZ/wCFc1iCSCgM1QePn4msSnozkc/UVp9e5/qtVIUZrpamLSmkI2G8XVwR2ozFlPlBB8tQpZ+pl+o1O0gMjMaX8R75Fyo8u2KoKWAqAvjSXKvFaXc1rLZynmisW2kilmwBk7JAx3Zq3A08outcGkdACWBZUC38ETBwAynmpG6CQRQEZ5HbZZdI3EbjKvY3aMD8pW2QfXRAh+hrkxXdrKOKTwyD+FwfwqAlfLJdF9O3SnhGkES/V2A/rc0YMad1Vjh1f0Zeja52WVlc5OyUcOUGOjAQfePZQE45AtIFrW9tyWxHJFKOwSAggeWPPlqoFqCqQ8ycmQzpzR323+VqxKWFy730kR0UYpZYT+m70dkbdzON4PaarAs0drs9pqxZXUpa5nkM8Sbbk84wmkGXPEhVXy7hkZzQCLVHlZlnkkiubaJiIbqdWiyi+9RNKVYMTuIQjaHDduPGlwL9H8s9m+yJbe6hPSRsyIvlyD6KXIWBorSMdzbxTxHbjkG0pKldoZI4HeOBqgRazWu2lqucFrq3iz81XbZPoNEgSHVxs2cJP0x5A7AViVDqpoDagCgMUBBeWL9VL2XEXsuKzhuRiK4P6Xbnray/wclYscyTrQGaoPJt5oa4jLc5bXEeCc7ULD04rEpfvI5+orT691/WaqQiXLZqk5YaRhTI2Ak4HjLs7lkx0jGFJ6MLRlKniu5FjeJZJAjFSyByI5Cvill4HHbUBIuTjV5r3SduuxmON0mlOPBEanOyfrEbPlPVQFna08kyXV3cXKXrxtK7OVaEOqk8cEMDVsCMa56pPozQBiedJuc0lBKCoK7I5iUYIPTuoCJ6i6wLYXFzMQzMbSeFAP75yuznqAwSe6oBs1dszNfWcIGdueBPIWGT3YyaAkfLFbFNO3ZPBxBKO7m1X1qaMD7rffI2qWhVUgkyKuPsllVvMceeqBb/ALPqHb0m3Rs2q+XMh/8AO+iBcMhwGPY1Uh5q5LBnTujvtJPRG5rEpNP9oI+HoofRvPXF+VVgjWtNs41c1dceIDfg/XeUsvoVqgHrkz1btrtIZIneORI722u1L+EyTxSJHLFkYHjAY7D1b6CI6V1ZCabbR0cjY90RW6u4y3h7O9gOra6KgL00BdwWEOj9GTXcHujm9lVG1754Rxg4wMk4AOCeiqQd9NHBsv323bzZb8KyQHvVr+w2/wBUnzsTWBRzWgNqADQAKAhHK+Pgk9k8H4j8ayhuRjcxzPaH9y/wMtRgk60BtVAUAAUBgjO48KAiF/yZ6MlkLm05sniI5GRPug4HkAqAkGhdCwWkXNW0CQpxOMlpD1sx3se80A4VQRHlQ1bmv7BILfmttblJjtvsqyBJFIBxxy49NQFOz8mGlFOPce32rNEV9qoUsPky5OXtJfdd3sc6FIjRSGEW0MFmbgWxkADIGTv6qDfll1Qe6iiu4E25YkKOoGXeDJYFR0lSTu6mPVRgozbZlRMsQC2yu8hS2M4HWcDzVAeiuSjVt7LRw50bEsr886njGMAIh7cbz1FiKpCX3J97f6j+o1QeXNTtMrZaQtrp0aRYy5KqQGbaRk3Z+tnyViUlvK5pxL2DQ9zGkiI6XuFfG2uzIqHOCRxWqCRW13af7j0PYXpWOK5tbh1lJ/s08bgoezxzv7McCaAh/JDO0Wn4I0cMri6hYjxXQIzgjszGp8lQCy58LXT/AOQi/lx+VUEh191LvJ9PW9xAjPG7WuZAR+jNGQGLZO7AG0OvOONAWPp8+HZfvLN92GRvwqohINX0xZWw/Zr6d9YlHJaA2oDU0BlaAhnK2Pgh/trf2qyjuRjBo2Xb9yN9O1XzWswqMiJitCm1UBQBQBQBQBQBQBUAUAVQFAJBoyDnee9z2/O/P5lOd+/jPpoBXQGsibQZTwIZfPuoCqLrkRiPxekJU+vAr+plqWKGnuSq4kstHQRXNsxt0ugS4dOc52UyDGA2MZxv6qWBrrfyeXcujdExxcxJJbQSxOgfHOMxByjMADw6cUAr5KdQJrSd7u7Co+w0UaBlZo9rxnYjIBxuAB6TQEbj0fN/xhzjQzhDpF2DGNgjKCcENjBGBxoBRrldXSa3W2y0vj2SxAZ2Wt22Q4x80nnM9x6qAtTWRsPafaT/AOHl/OslzIyU6GXFpbD9jF6hWBRcKAzQGhoDZaAh/KwPgeb7S2/qLWUdyMiWrLZhtT+2i9EMoo9yIniVCm1UBQBQBQDBp3WRYS0aDbkHHPiJ07+s9lbPB5bKsuObtH6s1WNzOOHfBBXl9EJ9XdY2kk5qXZ2m8VgMbTfNI9VfXH5dGlDpKWy3Xr7nxy7M3Vn0dXd7P09iT1pzdhQHOeZY0ZndUUcSThayhCU5cMVdmM6kYR4pOyG201igkkWNC+0TsjKYVq9dXLq9ODnJKy+Z4aWZ4erNQi3d/Idq8RsAoDktyhkaMOhcDaK5G0o6yPKPPWbpzUVNp2fMwVWDm4Jq65czoTjeawSuZ7GgnQ8HT74rJ05rk/Ax6SPWvE6ViZBUAVQGaA1MYJViFyNrBwNpc8cHooBh1ubD2P2kvpQj8aq5kZNdFjFvbj9jF7IrAyFdAFAaGgNloCIcq36nm+0tv6i1Y7kZENV/iLf7RPZf86r3IiepUKJ9KztHa3EkYy6Qzug2Sdp1UlRgbzvA3VQVbqhym3tzpO2tJ7ezQO5RsRyLKuFJ6XIB3dIqFLcqkCgKwvpDLcSsu8tI2B87J8EequzoxVKjFPktfU4evJ1q8mtbvT0OUsbxSbLDYdCu75pG8V9IyhVhdapnzlGdGpaWjRaUT7QVh0hW84zXEyjwtrqO7jLiSfWN2sV+YLVnQqHJVFzv3k5O7uBr14DDqvWUZbat/naePMMS6FBzjvol+dhAb2+klOZJGfqz4q9w4Cuoo0KdJWgrHJVsTVrO9SVxz1RsmkukfHgplifk7XADvzv8leLNK6hQcb6vT3PdlOHlOup20iK21mk92bziISbBXA8TOztE8c9NfBZZS/T6L+q17/Pq9D0vNKv6qzf9CdrfS/qTGRwoZjwAZj3DfWginJpLmdFJqKbfIgert0z6SRyd7NKT3FWOPV5q6fH0owwjiuVvNHKZfWlPGqfXfyZprReO91KjFtlG2VX5OB046zx8tZZdRhCjGUVq93+dRjmdapPESjJ6LZfnWM1bI1ZM7DS3M6Kic72y6ID8pto4z2AequcrYTp8bKK0WjfgvM6ejjOgwEZvV6peL8iL3Gk5nfaaV89hIVe4DcK3NPC0aa4YxRoqmMr1JcUpvxJ/oC6aS0hd/GIZSfnbLFc+iuXx1KNLEShHb3VzrcBWlVw8Zy39nYU3d5HGm07qg7fldw4nyV8aVGdWXDBXPtVrU6UeKbshis9aOcukiSLwGbZDE+Hw444VsquV9FRc5S1XLkayjm3TV1TjHR8+ZnW/fLYD6cvqFankbdk6sR7xD9mnqFYmQpoAoDQ0BstAQ/lXPwPL9rb+2Kq3DIhqsfeIftE9TVXuYonycKhTaqCibP8A9bn99n9hqhS9qpBLpSfYt5n6o3x9bG7019sNT6StGPW0fDE1Ojoyn1JkJ1QiDXiZ+SHfzDA9ddHmknHDO3OyOYyiCliU3yTZtrkoF62OlEJ7+HqAqZS28Or9bMs4SWJ06kTPRJza25P9zF7IrnsUrV59r8zpMI26EG/4ryI7r3P/AGeP67n1D/NW2yaHxz7F+fQ1GeVNIQ7X+fU46r6AWQc9KMpnwV+fjiT2Z6K+mY5hKk+jp7831HxyzLo1V0tXbkuvtJkihQoAUAcANyr5K55tt3Z0iSirIrTTdvzd1cJ9NmHc3hD0GuxwdTpKMJfLy0OKx1Po8ROPz89SXXt9nRJk6WhVD9ZsI341oKVD/ncHVK/hqjoq2IvgOk6428dGMmpNvtXJc8ERvvNuHo2q2Wb1OGio9b8vxGryWlxVnP8AivP8Y662aIRo3uMsHULn5sm8AZ7e2vFlmLnGao7p/Q2Ga4OnODrbNLxGLVaxjmuCkgyObYgbRHhAr1d5rZ5jWqUqSlTdnf3NTllCnWrOM1dWv5DnrlZqkFqEGwilxgfSwfwNeLKq0qk5ubu3Z+B7s5oxp06agrJXXj/oS6saHhnDs7sWU70G7C9BzxNffMMZWoNKC0fP0PhluBoYiLlN3a5bEys7ZY40jTxVGyM+N5a5+rVlVm5y3Z0dGlGlBQjsiC61ymS+cDfshIhjuz6ya6XLYKGGTfO7/O45XNZupimlysvzvY9atavNG6zSbIbDbK/NzuyT14zu7a12PzCNWLpU9ub6+w2eXZbKjJVam/JdRvrV8fZdnPt7Nafkbpk9gGI0H0F9VYmR2oAoDQ0BstAQ7lYHwRL9pB7VVbghmq3xMP10o9yIsNOFAbVQVLbao3g1pa8NseY91Sybe2mNgqwB2dra6eqoUdNcNDaVfTVrNayyC3HMcJtmKHZPvnOJnws7+g5BA6KAl+th/QZv+l7a1sMs/wC1Hv8AJmuzX/qT7vNEP0DpEW8xkIL+9uoA+cSMZPQN1b/G4d16agnbVHOYDExw9RzavoxJcTvNKzt4TufXuAHZwFfanCFGnwx2R56lSderxS3ky0I02QqjgAqjyDFcZKXE23zO6jHhSS5EB1vm2rxx8wIno2j6WNdPlcOHDJ9d36ehyWcVOLEtdSS9fURrpiYRrGsroqjAC+D6Rvr0PB0HJzcU2+vU+Cx2IUFBTaS6tPIftTL+V5ZUeR3XY2/CYtskEDcT31q82w9KFOMoxSd7aacja5Pias6koTk2rX11E2u9vs3CP0PH/MpwfQVr75PUvRcep+f4z4Z1T4ayn1ry/EJmu86KWPquGH8ONv1mvsqP/Nc//P28j4uu3gFD/wBW9fMe9RocQSv86TZ8ij/9GtbnM71Yx6l5/wCjZ5JTtSlPrfl/sX61HFjN/B6XWvNlivio9/kz1Zo7YWfd5oYNRo8zyt1R7PnYflW0zmVqUV1v0NTkkL1ZS6l5sk+mrDn7d4/leMp+mOH5eWtNg8R0FZT5c+w3mNw/6ii4c+XaV/Y3T284cbmUsrKd20OBU11NWnDEUuF7PZ+TOSoVZ4atxLdbrzRZNpcLJGkinwWG0PyPaK5CrTlTm4S3R2dKrGpBTjsyAWOkkS8ed1Z98rqBjx2O47+wn0V1FbDSnh1Rg7aJPsRylDFU4YmVaavq2u1ko0HrCLiRo+a2MJtg7e1tYIBzuGOIrS4vL3Qgp8V9bbWN5g8yWJqOHDbS+9xNrUf0i1H0J29Va7kbMsIDGBWJTegCgNTQGVoCJcqKZ0TN9pB7YqoEJ1e3R2/2iVXuYosJOFQptVAUAUA1a0rmxm/gPmZTXuy12xMO/wAmeDNI3ws+7zRXsUTMcKMnDHA6gMn0CuqlOMVeTOPhCU3aKuZglKOjjipUjPDaByKTipRcXz0LCbhJSXJ3LJ0RpFbiISLuPisvzH6u6uPxOGlh6jg+59Z2uFxMa9NTj3rqIHpBGlvpVXxmnZB97Arp6DjSwsZPZRT+hymIjKti5RW7k19bDtZ6nOT77IqDqXwm/IemvDWziCX9uN+3Q2FHJJt/3ZW7NSRaI0PHbg7G0S2zlm8bdwHYK1OKxdTEtcWy5I3GFwdPDJ8G73bG3XaDat0fpST+Vhj1gV68nqWrOPWvL8Z486p8VBS6n5/iIVtnGzndnax28M10fCr35nMcT4eHkWHqxDsWMPaGf7zEj0YrlMxnxYmXy08EdjlsODCw+eviznrccWMva0XtA/hWWVa4ld/kfPN3bCy7vMadQhvuT9GL/N+Ve7OnpBdvoeDIlrUfZ6kvrQnQkZ1w0QGQzoPCXx/pJ87vHq7q3GV4txl0Utnt8n1d/maTN8Gpx6aC1W/zX28hJqrflbe7Q/IR5V8xz6QPPX3zLDp1qc1zaTPhleJaoVIP/FNoY9H6Kmm3xx7Qzsk5AVT2+etlXxdKj8T16jV4fBVq+sFp1kv1d0Abd2kd1diNgBc7KjIJ3njwFaHHY9V4qEVZXvqdDl+XPDSc5O7atoJtZTm7tx+xl9YrWcjalimsSm1AFAYNAAoCL8pAzoq4+vB7a1UCB6F8S1+2T8ar3MUWGnCoU2qgMUAUAj0zHtWtwv7N/QM/hXowkuGvB/NHnxkeKhNfJkG1XOL63739lq6XMl/xZ93mjlsr/wC3Dv8AJjhrXoTmy00Y8Anw1/u2PSOw+g+jyZbjekXRT3Wz6/uezNMB0b6ans911fYS6p3pju0X5MngEdvyT5/Wa++Z0FUoOXOOvuebKsQ6eIUeUtPYSaU2oryYg4ZZmcHy7QPpFfbD8NXDxT2cbejPjiuKjipNbqV/VD7ba57vDg39av4LeQ8PPWtnk2v9M9PmjawzxW/uQ1+TOa60yyTwoiJGpkRT8pmUsAQT+QrJ5VSp0pSk22k/lyMFm9WrVjGKSTa+b3JDp+DbtLhfoMw+svhfhWqwVTgxEH87eOht8fT6TDzj8r+GpWtdkcQWTdEw2LbG4xwbIPzWC4zXGwSrYlcW0pep29S9DDPh3jHTuRXEkhY7TFiTxJOW89ddGKirJWRxcpSk7yd2d7O+kiJMcjJnZzjg2OGRwPE1861CnWVqkbn1o4mrRd6crEqvdYnS3tHwhdwzN83CnG7qJrSUsuhUrVI3do6Lv9jf1sznSo0p2TctX3e4hv8AW15I3RYlTaDKSX2vBO443CvTRymFOalKV7a7W9zy185nUg4xja+m9/YS6sQF/doHTayjynGPVX2zGaj0V/5p+B8Mrpuaqpfwa8TTQOnmtgy7G2jHaxnDK3DIPk4VljMBHEtSvZowwOYywqcbXTHm11neW5hjSNURn2TnwnYeoVr6mVwo0ZTlK7S7EbKlm0q1eNOEbJvtZnTm/SNuP2a+l8VpeRvSxjWJTagCgMUACgI3yhj4Kue+D+qlVAr7Q3xdr9tF66r3MSxI+FQpEuU/Tc9ro/8ARkkaWWRYQyoWaJcFmYADjux5aAqC+bSGj00bete3HOT8/LsM7lk5tlGJAx8IMGG41CnoXRt1ztvbzYxzkMUuPm7ShsemsiHd1yGB4EMvnqp2d0Rq6syC6K0e8OkoY3HB2wfkuAp8IV02IrwrYOU4vl4a7HLYXDVKGNjCS5vv0ZOJ4VdGRhlWDKR9E1zUJuElKO6OonCM4uMtmQW20e0GkoY2/vI2U/OXO4101TERr4SU49Tv8jlqWFlh8bCEuvT5oftY9XzOedjKh8YIO5ZAOG/oNavAY9UFwT+HyNrmOXPEPpKfxeZG/wDhq5/uP+5H/qrc/ueE/n9H7Gk/asZ/D6r3HLQmrUonSSVVjVCr4ypZmByBuyAM14sXmVLonCnq3pz08T3YLKqyqqdXRJ33Tv4ExIzxrnzoyujot1vBDsOQJVXOyfEzuPm311v6mEsP0l1t9f8AZx36SccV0dnbi+l/YsOaMOjKwyrBlI7Durk4ScJKS3R184qcXF7MjUGpqDx5XPVsqF9ec1uJ5zN/BFLt19jSwyOmvjm32ae5zk1L3+Dcbu2LLeus451prD6/Y+csiV/6Z/T7inS+rm3BCkb+FGNkbW5ZAd57jn118cLmPBVlKa0lrpyPTi8r6SjCNN6x015jLFqpcE4IRB1lwfVmtjLNcMlo2+73NVDJ8U3rZd/sSzQmiVto2UHLN4TNw2scAB0AVosXipYid3olsjoMFg44WFlq3uxov9UA8jNHKqAna2SM7Oeo54V76GbuMFGcbtc7mvxGSqc3KErJ8rHbQ+rAhlWV5Nsr4oAwu11nfvr54rM3VpuEY2vufXCZUqFRVJSvbbQ4aU36Wtx9C1Xzz1quRtyxid9YlN6AKAxQBQEe5QB8FXX/AEP6qVUCu9DfF2/20XrqvcxLDj4VCmLm4WON5JHVERGdmLYVUAySaoPP+ldKppjTPOT3CWtpHhQZHCt7nU5wo6ZH38OGepahS19YNfbKwktYJOdPORxOObQFIrdtys2SN247hk4HDhkQloqgMUAUBo8KsVLIpK+EpKgsp6weislOUU0nvv8AMxcIyabW23yN6xMgoAoAoDSSZV8Z1HeQKsYSlsrmMpxju7COXTNuvGeLyNterNeiOCxEtoPy8zyzzDCw3mvPyEr6z244O79yH8cV91leIe6S7/Y88s4wi2bfYn6nJtaIxv5i4x1lAPxrNZXUf+cfH7GDzimteCXh9zX/AIug+ZP5k/1Vf2iv1r6+xh++4b+MvBe456M0mk4YoHAHzhjzHga8eIws6DSnbXqZ78LjIYlNwT060La856woAoCMXYzpeHsNl/WzR7AsLprEp0FAZoDBoAoBg19HwVd90X9RKArnQ/xcP20XtVXuYosOLgtCjJrhq6b+3WA3LwRk7ThEBaXG9VJPBQd+Ok46qAiUXIvZDxri+P8AEgX2KWKSnSepVlcyW0k1vzjRIkSkuw2kTxVcDcw7+s0ISKqAoAoDBON9FqRuxFm1rck7Nt3ZY7XlAFbpZTC2tT88TQPOqjb4aXn7COXWyc8BEnkJb0mvRHKaC3bZ5Z53iHsku77m8ekJ5N5v7eIHo8Vl/l/GsHh6FPajJ/X19DOOKxNXV1or6enqKI9G854+lNvsEufW34V85Yno/hw9u77H1hhOk+LEX7H9/QWQarW/EvLJ/GPwFfCeaV+SS7vc9UMnwu7bl3+wui0DbrwgU/Wy3rNeaWPxMv8APw0PVDLcJDaC79fMWQ2yJuSNE+qgHqrzzqTn8Tb7WeqFKENIxS7FY618zMwVHUtW7FkZoAoUKAKAjrLnS8Xfa+hs1GCedNQp1FAZoAoDFAMWvA+DLv6ie2tAVtob4uH7aL2hVe5Cw4eC91AdDVAUAUAUAUAUAUIFQCa5sIpN8kSOesgbXn419qeIq0/gk0fGrhqNXWcU+4RHVu2/uv53/OvT+5Yr+X0XseT9pwf8fq/cQaQ0TZReOWQkbQG2S2O7ea9FHGY2p8Kv3Hlr4HLqPxu3exjuBaA+9+6z1eEgX0jNbKH6x/Hw/U1NRYBP+jjfh7XNFSc/FpeAfWc+kAVm3Q/+jj9PVswSxP8A81O3e/JIWW6X/wAn3V/Ef9Veeby/nw932PTTjmf+PF3/AHJToaOZYvf3V3zu4eCuBuJHHprS4uVGU/7KsjoMFGvGn/fd2L68x6woUKAKAKAj8BzplR1GL0KTUYJ2eNQp0FAZoAoDFAMuug+Dbv6i+0KArTQ3iRfbJ7QqvchYUHBe6gOd/exwxPLLIkaIMszHCqPz6MdNUESsOVDR0s6wrLKhY7Cu8ZWJidw38RnrIFQE1qgKAKAKAKAKECgCgG3SehYpztPthgMAqcbsk8OHSa9eHxtWguGNrb6nixWX0cS+Kd72tdEZvNF26Hde4I6Am22e9Turb0sViqi1padtvM0NfB4Ok9K+vZfyOWj9JXCybMMkswzuUgsrDtB8UeWvrWw+HcOKqlH57f7Pnh8XilPhoycu3X/XiTuMnC5GDhcjjst0jNczK19Dro3aV9zaoZBQBQBQBQBQEd0Vv0432nqgY1GCfdNQpuKAzQBQBQDNrgPg27+zPrFAVjoc+An2ie0KvMhYUHBe5aAZdcNV00jAkMk8sMayc6RHjakIBABz0DJPCgKK1gt7NtIW9lAPckcTtaSTStlpnWRg0r7IwOzyZwOEKek0XAUdQrIhmgCgCgCgCgCgCgOV3DzkbplhtBlyPGXO6s6U+Cala9mfOrT6SDhe11YiUmq0yHKPE+PnL/lIIreRzShNWmmuz3Vmc7LJsRB3ptPt9ndCvQWk5vdHueRE3bedkKObI69ndjo8tfDG4ej0PTQb5b31v26nowGLr9P+nqRWl72S0t2afIk2a05vjBegAOKAyDQGaAKAOwcaAbNC6LK6UlcuHI2pXx4sRIMaJnpOzvPaDUYRMahTagCgCgCgGjWwfB159k1AVXo84i/jX2hV5mLLGg4L3UKRTlI0/eWVvFLaQRTLl1lLI7tEMDYYBSMDxsk9nXQFUXbXGnbi0EVhHEyJsSyomImJOWdzgAAbyFyTvPHNClga8aC0pLf2K2c7x26RxDbWYIsUik7TyLnL7gu7B6uugLHqkCgCgCgMZoDBagMFxQHNpwOmgOT3qjpqA5RyZLGOJiTxITG13nprJybSTexFCKbaW4oSzuH+Qqd5/KsSiqLQTnx5fMuKFFcWiI14lj3mgNri2j2Ds7IPR/8AdANM9/Cnj3EWepcu3o3emhBEunkc4gtri5PmX+UH10uBVFHfybhFb2in5R3y47MEnPeRUA+aL0csEewpLEnaZj40j9Z/KhRcBQGaAKAKAKAadav1fe/YyeqgKos/iG7/AMRV5mJZEHBe5aFOtAAoAqgKAKgME0Bqz1QIrzSKxozMcABmP1RRBkWg13jlTaiRyMsN+BvHZmtjQy2pWjxKS+vsa2vmdKjLhlF/T3Ob6zOT4mB9bJ82K9X7LK3x/T7nkeeQvpB27fsTrR2hI3jR2dpQwVwdohWBGRuFaOScW4vdG8jJSSktmOkVhDHwSMeQUMjo11GvVQCO509EnF1FCEc0nyi2kRw1xFtdChgWbuA30AiTW64nGbbR17Ivz2iEMS9u1MV3d2aA2tru5aRfdM9rGP7uJ3uJ27PBUKPPQDtHZF2VksGc9Dz7CKv8GC1QEmtAwjQPsbWN+xnYz2Z34oU7UBsBQGaAKAKAKAKAa9Zx8H3v7vP7BoCqLD4lu/8AEVXuQsW38Re5aA7UAUIFChQGpNAaO+KAQXVzjpqghOuekVFvKGdUyGUZIG12b+NZ0/jTfWYVPgaXURPQ11GHKrge9qWAxxBxnv3102GqQUrLq1OVxdOo43fXoLLjS0acSK9FTGU4bs81LBVKmyHjRvK1DFBFF767INgAITtdQFcpiaiqVZTXNnX4am6dGMJbpCmLW7St3/ZNFXGyflye9p35O4jy18D7mZNEaTffd6WsrIfNiBml7uoHy1ALbPUGB97ppbSZ65ZuYt27lGMjy0BK9D6qGEe9Q6PsR+ytw8vldt+e3JoB3Gr0ROZXnuD+0kJH3RgYoUcra1RBhI0jHUqhfVQHbFAGKAzQBQBQBQBQBQBQDbrH/YL392uPYNAVLZH3lu+qyFi2x8Be6gO2agDNUGC1AZRS3ihj3AmgNpICozI8UY+m4FAIZ762Xxp3fsRMek0A0T6aiaRlhCDd8tQz7XTjJI6M8BQEd07oS4uttkgeeQjZDbI8FeoMdyjs3CqrX1I9tCL2vJref865tdHr05lEk+Pqx59del17aRduw8yoX1kr9o+aJ5M7HayTpDSbfRXmrfPa28jykV8HNdXjqfdRaVvLQnmh9V2hUC3srCwHXsCW48p35Plr53M0h5Gr23vnubif6O1sReRRvHnoWw4WejIYvi4o0PXjw/vHfQC2gCgCgCgCgCgCgCgCgCgCgCgCgONzCHjeNuDIyHuYYProCn/crQyy28gwyllP0l6GHYRvFCEn0BcSAJG7xSDxQ+2EZex1bG/tXOezhVA/tGFGXngQdrg+igEU+lrZOMksx+iuyvnP4UFxvfW1c7MFuhbqw0r+Yb6lwbA6TuOEbxqel2EK92yPD84pcWO8Gpsrb5rvGeIjTwvvt/poLDtaapWqbzEZj1yOXz/D4vooUVaV0LFPaTWxjREdGUYQAIxG5gB0g76AQQavSsiLcX00mFUEIBGrYGN/HPooSwvtNA28e9YEJ63y7eds48lCjpQBQBQBQBQBQBQBQBQBQBQBQBQBQBQBQBQBQDPpzV+G7C84GV18V0OJU7M8GHYQRQEZbUm4Q+BdxOOjajZW8uCQfRQljvb6kyn428AHVHF4X3mP+WgsO1rqdapvaNpz1yOWDd6bk9FCj3b26RrspGka9SqFXzCgO1AFAFAFAFAFAFAFAFAFAFAFAFAFAFAFAFAFAFAFAFAFAFAFAFAFAFAFAFAFAFAFAFAFAFAFAFAFAFAFAFAFAFAFAFAFAFAFAFAFAf/Z">
            <a:extLst>
              <a:ext uri="{FF2B5EF4-FFF2-40B4-BE49-F238E27FC236}">
                <a16:creationId xmlns:a16="http://schemas.microsoft.com/office/drawing/2014/main" id="{CE1CEA92-2165-4C8C-8379-6157CA655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919" y="2353427"/>
            <a:ext cx="3586162" cy="358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49623"/>
      </p:ext>
    </p:extLst>
  </p:cSld>
  <p:clrMapOvr>
    <a:masterClrMapping/>
  </p:clrMapOvr>
  <p:transition>
    <p:pull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382000" cy="827025"/>
          </a:xfrm>
        </p:spPr>
        <p:txBody>
          <a:bodyPr>
            <a:normAutofit/>
          </a:bodyPr>
          <a:lstStyle/>
          <a:p>
            <a:r>
              <a:rPr lang="en-US" dirty="0"/>
              <a:t>Pengumpulan </a:t>
            </a:r>
            <a:r>
              <a:rPr lang="en-US" dirty="0" err="1"/>
              <a:t>Laporan</a:t>
            </a:r>
            <a:r>
              <a:rPr lang="en-US" dirty="0"/>
              <a:t> TA (</a:t>
            </a:r>
            <a:r>
              <a:rPr lang="en-US" dirty="0" err="1"/>
              <a:t>Siap</a:t>
            </a:r>
            <a:r>
              <a:rPr lang="en-US" dirty="0"/>
              <a:t> </a:t>
            </a:r>
            <a:r>
              <a:rPr lang="en-US" dirty="0" err="1"/>
              <a:t>diJilid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284225"/>
            <a:ext cx="6172200" cy="488797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dirty="0"/>
              <a:t>Paling lambat </a:t>
            </a:r>
            <a:r>
              <a:rPr lang="en-US" dirty="0" err="1"/>
              <a:t>tanggal</a:t>
            </a:r>
            <a:r>
              <a:rPr lang="en-US" dirty="0"/>
              <a:t> </a:t>
            </a:r>
            <a:r>
              <a:rPr lang="en-US" b="1" dirty="0">
                <a:solidFill>
                  <a:schemeClr val="accent6"/>
                </a:solidFill>
              </a:rPr>
              <a:t>18 </a:t>
            </a:r>
            <a:r>
              <a:rPr lang="en-US" b="1" dirty="0" err="1">
                <a:solidFill>
                  <a:schemeClr val="accent6"/>
                </a:solidFill>
              </a:rPr>
              <a:t>Agustus</a:t>
            </a:r>
            <a:r>
              <a:rPr lang="en-US" b="1" dirty="0">
                <a:solidFill>
                  <a:schemeClr val="accent6"/>
                </a:solidFill>
              </a:rPr>
              <a:t> 2023</a:t>
            </a:r>
          </a:p>
          <a:p>
            <a:pPr>
              <a:spcBef>
                <a:spcPts val="0"/>
              </a:spcBef>
            </a:pPr>
            <a:r>
              <a:rPr lang="en-US" dirty="0"/>
              <a:t>Laporan yang </a:t>
            </a:r>
            <a:r>
              <a:rPr lang="en-US" dirty="0" err="1"/>
              <a:t>dikumpulkan</a:t>
            </a:r>
            <a:r>
              <a:rPr lang="en-US" dirty="0"/>
              <a:t> :</a:t>
            </a:r>
          </a:p>
          <a:p>
            <a:pPr lvl="1">
              <a:spcBef>
                <a:spcPts val="0"/>
              </a:spcBef>
              <a:tabLst>
                <a:tab pos="1608138" algn="l"/>
              </a:tabLst>
            </a:pPr>
            <a:r>
              <a:rPr lang="en-US" sz="2400" dirty="0" err="1">
                <a:solidFill>
                  <a:srgbClr val="FF0000"/>
                </a:solidFill>
              </a:rPr>
              <a:t>Wajib</a:t>
            </a:r>
            <a:r>
              <a:rPr lang="en-US" sz="2400" dirty="0">
                <a:solidFill>
                  <a:srgbClr val="FF0000"/>
                </a:solidFill>
              </a:rPr>
              <a:t> : 	 -1 </a:t>
            </a:r>
            <a:r>
              <a:rPr lang="en-US" sz="2400" dirty="0" err="1">
                <a:solidFill>
                  <a:srgbClr val="FF0000"/>
                </a:solidFill>
              </a:rPr>
              <a:t>Perpustakaan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Jurusan</a:t>
            </a:r>
            <a:endParaRPr lang="en-US" sz="2400" dirty="0">
              <a:solidFill>
                <a:srgbClr val="FF0000"/>
              </a:solidFill>
            </a:endParaRPr>
          </a:p>
          <a:p>
            <a:pPr marL="365760" lvl="1" indent="0">
              <a:spcBef>
                <a:spcPts val="0"/>
              </a:spcBef>
              <a:buNone/>
              <a:tabLst>
                <a:tab pos="1876425" algn="l"/>
              </a:tabLst>
            </a:pPr>
            <a:r>
              <a:rPr lang="en-US" sz="2400" dirty="0">
                <a:solidFill>
                  <a:srgbClr val="FF0000"/>
                </a:solidFill>
              </a:rPr>
              <a:t>	- 1 </a:t>
            </a:r>
            <a:r>
              <a:rPr lang="en-US" sz="2400" dirty="0" err="1">
                <a:solidFill>
                  <a:srgbClr val="FF0000"/>
                </a:solidFill>
              </a:rPr>
              <a:t>Perpustakaan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Poliban</a:t>
            </a:r>
            <a:endParaRPr lang="en-US" sz="2400" dirty="0">
              <a:solidFill>
                <a:srgbClr val="FF0000"/>
              </a:solidFill>
            </a:endParaRPr>
          </a:p>
          <a:p>
            <a:pPr marL="365760" lvl="1" indent="0">
              <a:spcBef>
                <a:spcPts val="0"/>
              </a:spcBef>
              <a:buNone/>
              <a:tabLst>
                <a:tab pos="1876425" algn="l"/>
              </a:tabLst>
            </a:pPr>
            <a:r>
              <a:rPr lang="en-US" sz="2400" dirty="0">
                <a:solidFill>
                  <a:srgbClr val="FF0000"/>
                </a:solidFill>
              </a:rPr>
              <a:t>	- 1 </a:t>
            </a:r>
            <a:r>
              <a:rPr lang="en-US" sz="2400" dirty="0" err="1">
                <a:solidFill>
                  <a:srgbClr val="FF0000"/>
                </a:solidFill>
              </a:rPr>
              <a:t>Setiap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Mahasiswa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lvl="1">
              <a:spcBef>
                <a:spcPts val="0"/>
              </a:spcBef>
              <a:tabLst>
                <a:tab pos="2238375" algn="l"/>
              </a:tabLst>
            </a:pPr>
            <a:r>
              <a:rPr lang="en-US" sz="2400" b="1" dirty="0">
                <a:solidFill>
                  <a:srgbClr val="00B0F0"/>
                </a:solidFill>
              </a:rPr>
              <a:t>Optional :</a:t>
            </a:r>
            <a:r>
              <a:rPr lang="en-US" sz="2400" b="1" dirty="0">
                <a:solidFill>
                  <a:schemeClr val="accent1"/>
                </a:solidFill>
              </a:rPr>
              <a:t> - </a:t>
            </a:r>
            <a:r>
              <a:rPr lang="en-US" sz="2400" b="1" dirty="0" err="1">
                <a:solidFill>
                  <a:srgbClr val="00B0F0"/>
                </a:solidFill>
              </a:rPr>
              <a:t>Pembimbing</a:t>
            </a:r>
            <a:endParaRPr lang="en-US" sz="2400" b="1" dirty="0">
              <a:solidFill>
                <a:srgbClr val="00B0F0"/>
              </a:solidFill>
            </a:endParaRPr>
          </a:p>
          <a:p>
            <a:pPr marL="365760" lvl="1" indent="0">
              <a:spcBef>
                <a:spcPts val="0"/>
              </a:spcBef>
              <a:buNone/>
              <a:tabLst>
                <a:tab pos="2238375" algn="l"/>
              </a:tabLst>
            </a:pPr>
            <a:r>
              <a:rPr lang="en-US" sz="2400" b="1" dirty="0">
                <a:solidFill>
                  <a:srgbClr val="00B0F0"/>
                </a:solidFill>
              </a:rPr>
              <a:t>	 - </a:t>
            </a:r>
            <a:r>
              <a:rPr lang="en-US" sz="2400" b="1" dirty="0" err="1">
                <a:solidFill>
                  <a:srgbClr val="00B0F0"/>
                </a:solidFill>
              </a:rPr>
              <a:t>Penguji</a:t>
            </a:r>
            <a:endParaRPr lang="en-US" sz="2400" b="1" dirty="0">
              <a:solidFill>
                <a:srgbClr val="00B0F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en-US" b="1" dirty="0">
                <a:solidFill>
                  <a:schemeClr val="accent1"/>
                </a:solidFill>
              </a:rPr>
              <a:t>Bentuk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dan </a:t>
            </a:r>
            <a:r>
              <a:rPr lang="en-US" b="1" dirty="0">
                <a:solidFill>
                  <a:schemeClr val="accent1"/>
                </a:solidFill>
              </a:rPr>
              <a:t>warna cover </a:t>
            </a:r>
            <a:r>
              <a:rPr lang="en-US" dirty="0"/>
              <a:t>Laporan Akhir mengikuti format standar Jurusan Administrasi </a:t>
            </a:r>
            <a:r>
              <a:rPr lang="en-US" dirty="0" err="1"/>
              <a:t>Bisnis</a:t>
            </a:r>
            <a:r>
              <a:rPr lang="en-US" dirty="0"/>
              <a:t>.</a:t>
            </a:r>
          </a:p>
        </p:txBody>
      </p:sp>
      <p:pic>
        <p:nvPicPr>
          <p:cNvPr id="6146" name="Picture 2" descr="Office Workers With 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0"/>
            <a:ext cx="1752600" cy="158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170757"/>
      </p:ext>
    </p:extLst>
  </p:cSld>
  <p:clrMapOvr>
    <a:masterClrMapping/>
  </p:clrMapOvr>
  <p:transition>
    <p:pull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382000" cy="1143000"/>
          </a:xfrm>
        </p:spPr>
        <p:txBody>
          <a:bodyPr>
            <a:normAutofit/>
          </a:bodyPr>
          <a:lstStyle/>
          <a:p>
            <a:r>
              <a:rPr lang="en-US" dirty="0"/>
              <a:t>Pengumpulan </a:t>
            </a:r>
            <a:r>
              <a:rPr lang="en-US" dirty="0" err="1"/>
              <a:t>Laporan</a:t>
            </a:r>
            <a:r>
              <a:rPr lang="en-US" dirty="0"/>
              <a:t> TA (</a:t>
            </a:r>
            <a:r>
              <a:rPr lang="en-US" dirty="0" err="1"/>
              <a:t>Siap</a:t>
            </a:r>
            <a:r>
              <a:rPr lang="en-US" dirty="0"/>
              <a:t> </a:t>
            </a:r>
            <a:r>
              <a:rPr lang="en-US" dirty="0" err="1"/>
              <a:t>diJilid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6194" y="1828800"/>
            <a:ext cx="6412006" cy="48006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en-US" sz="2400" dirty="0" err="1"/>
              <a:t>Sertakan</a:t>
            </a:r>
            <a:r>
              <a:rPr lang="en-US" sz="2400" dirty="0"/>
              <a:t> </a:t>
            </a:r>
            <a:r>
              <a:rPr lang="en-US" sz="2400" b="1" dirty="0">
                <a:solidFill>
                  <a:schemeClr val="accent1"/>
                </a:solidFill>
              </a:rPr>
              <a:t>softcopy</a:t>
            </a:r>
            <a:r>
              <a:rPr lang="en-US" sz="2400" dirty="0"/>
              <a:t> dalam bentuk CD yang </a:t>
            </a:r>
            <a:r>
              <a:rPr lang="en-US" sz="2400" dirty="0" err="1"/>
              <a:t>berisi</a:t>
            </a:r>
            <a:r>
              <a:rPr lang="en-US" sz="2400" dirty="0"/>
              <a:t> :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 err="1">
                <a:solidFill>
                  <a:srgbClr val="0070C0"/>
                </a:solidFill>
              </a:rPr>
              <a:t>Laporan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Lengkap</a:t>
            </a:r>
            <a:r>
              <a:rPr lang="en-US" sz="2400" dirty="0">
                <a:solidFill>
                  <a:srgbClr val="0070C0"/>
                </a:solidFill>
              </a:rPr>
              <a:t> + Scan </a:t>
            </a:r>
            <a:r>
              <a:rPr lang="en-US" sz="2400" dirty="0" err="1">
                <a:solidFill>
                  <a:srgbClr val="0070C0"/>
                </a:solidFill>
              </a:rPr>
              <a:t>Lembar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Persetujuan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dan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Pengesahan</a:t>
            </a:r>
            <a:r>
              <a:rPr lang="en-US" sz="2400" dirty="0">
                <a:solidFill>
                  <a:srgbClr val="0070C0"/>
                </a:solidFill>
              </a:rPr>
              <a:t> (pdf)</a:t>
            </a:r>
          </a:p>
          <a:p>
            <a:pPr lvl="1">
              <a:spcBef>
                <a:spcPts val="0"/>
              </a:spcBef>
              <a:defRPr/>
            </a:pPr>
            <a:r>
              <a:rPr lang="en-US" sz="2400" dirty="0">
                <a:solidFill>
                  <a:srgbClr val="0070C0"/>
                </a:solidFill>
              </a:rPr>
              <a:t>Program / </a:t>
            </a:r>
            <a:r>
              <a:rPr lang="en-US" sz="2400" dirty="0" err="1">
                <a:solidFill>
                  <a:srgbClr val="0070C0"/>
                </a:solidFill>
              </a:rPr>
              <a:t>aplikasi</a:t>
            </a:r>
            <a:endParaRPr lang="en-US" sz="2400" dirty="0">
              <a:solidFill>
                <a:srgbClr val="0070C0"/>
              </a:solidFill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400" dirty="0" err="1">
                <a:solidFill>
                  <a:srgbClr val="0070C0"/>
                </a:solidFill>
              </a:rPr>
              <a:t>Artikel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jurnal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tugas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akhir</a:t>
            </a:r>
            <a:endParaRPr lang="en-US" sz="2400" dirty="0">
              <a:solidFill>
                <a:srgbClr val="0070C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en-US" sz="2400" dirty="0"/>
              <a:t>Yang tidak mengumpulkan pada tanggal dan waktu yang ditentukan dinyatakan </a:t>
            </a:r>
            <a:r>
              <a:rPr lang="en-US" sz="2400" b="1" dirty="0">
                <a:solidFill>
                  <a:schemeClr val="accent1"/>
                </a:solidFill>
              </a:rPr>
              <a:t>tidak bisa mengikuti Yudisium.</a:t>
            </a:r>
          </a:p>
          <a:p>
            <a:pPr>
              <a:spcBef>
                <a:spcPts val="0"/>
              </a:spcBef>
            </a:pPr>
            <a:endParaRPr lang="en-US" sz="2400" b="1" dirty="0">
              <a:solidFill>
                <a:schemeClr val="accent1"/>
              </a:solidFill>
            </a:endParaRPr>
          </a:p>
        </p:txBody>
      </p:sp>
      <p:pic>
        <p:nvPicPr>
          <p:cNvPr id="6146" name="Picture 2" descr="Office Workers With 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105400"/>
            <a:ext cx="151279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832721"/>
      </p:ext>
    </p:extLst>
  </p:cSld>
  <p:clrMapOvr>
    <a:masterClrMapping/>
  </p:clrMapOvr>
  <p:transition>
    <p:pull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41910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Harus Dibaca !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sz="4900" b="1" dirty="0">
                <a:latin typeface="Aharoni" pitchFamily="2" charset="-79"/>
                <a:cs typeface="Aharoni" pitchFamily="2" charset="-79"/>
              </a:rPr>
              <a:t>Buku Pedoman Tugas Akhir</a:t>
            </a:r>
          </a:p>
        </p:txBody>
      </p:sp>
      <p:pic>
        <p:nvPicPr>
          <p:cNvPr id="2050" name="Picture 2" descr="http://i0.huffpost.com/gen/1401999/thumbs/n-BOOK-PAGES-large5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286000"/>
            <a:ext cx="5429250" cy="226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489950"/>
      </p:ext>
    </p:extLst>
  </p:cSld>
  <p:clrMapOvr>
    <a:masterClrMapping/>
  </p:clrMapOvr>
  <p:transition>
    <p:pull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524000"/>
            <a:ext cx="8548744" cy="2971800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accent3"/>
                </a:solidFill>
              </a:rPr>
              <a:t>Anda bisa mendownload presentasi ini di :</a:t>
            </a:r>
            <a:br>
              <a:rPr lang="en-US" sz="2800" dirty="0">
                <a:solidFill>
                  <a:schemeClr val="accent3"/>
                </a:solidFill>
              </a:rPr>
            </a:br>
            <a:br>
              <a:rPr lang="en-US" sz="2800" dirty="0">
                <a:solidFill>
                  <a:schemeClr val="accent3"/>
                </a:solidFill>
              </a:rPr>
            </a:br>
            <a:r>
              <a:rPr lang="en-US" sz="3600" b="1" dirty="0">
                <a:solidFill>
                  <a:srgbClr val="0070C0"/>
                </a:solidFill>
              </a:rPr>
              <a:t>admbisnis.poliban.ac.id/SIMATA</a:t>
            </a:r>
            <a:br>
              <a:rPr lang="en-US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0C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76CBF5-037B-41FE-9ADF-1BB6F2440A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95800"/>
            <a:ext cx="3108158" cy="236220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3000" y="2895600"/>
            <a:ext cx="7024744" cy="1143000"/>
          </a:xfrm>
        </p:spPr>
        <p:txBody>
          <a:bodyPr/>
          <a:lstStyle/>
          <a:p>
            <a:pPr algn="ctr"/>
            <a:r>
              <a:rPr lang="en-US" dirty="0"/>
              <a:t>Sekian &amp; Terima Kasih </a:t>
            </a:r>
          </a:p>
        </p:txBody>
      </p:sp>
      <p:pic>
        <p:nvPicPr>
          <p:cNvPr id="3076" name="Picture 4" descr="http://foxarc.com/f-blog/wp-content/uploads/2014/06/Green-Leaves-Picture-borde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458" y="0"/>
            <a:ext cx="9162457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43636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895</TotalTime>
  <Words>2463</Words>
  <Application>Microsoft Office PowerPoint</Application>
  <PresentationFormat>On-screen Show (4:3)</PresentationFormat>
  <Paragraphs>438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Aharoni</vt:lpstr>
      <vt:lpstr>Algerian</vt:lpstr>
      <vt:lpstr>Arial</vt:lpstr>
      <vt:lpstr>Calibri</vt:lpstr>
      <vt:lpstr>Century Gothic</vt:lpstr>
      <vt:lpstr>Tw Cen MT</vt:lpstr>
      <vt:lpstr>Wingdings</vt:lpstr>
      <vt:lpstr>Wingdings 2</vt:lpstr>
      <vt:lpstr>Droplet</vt:lpstr>
      <vt:lpstr>PowerPoint Presentation</vt:lpstr>
      <vt:lpstr>PowerPoint Presentation</vt:lpstr>
      <vt:lpstr>PowerPoint Presentation</vt:lpstr>
      <vt:lpstr>Mahasiswa dapat mendownload :</vt:lpstr>
      <vt:lpstr>Pengajuan Judul TA &amp;  Calon Dosen Pembimbing TA </vt:lpstr>
      <vt:lpstr>Topik TA  Bingung Pilih Topik?</vt:lpstr>
      <vt:lpstr>Contoh Topik TA</vt:lpstr>
      <vt:lpstr>Usahakan tidak memilih judul yang sama dengan penelitian terdahulu. Atau kalaupun topik sama, metode analisis/obyek/studi kasus yang digunakan berbeda</vt:lpstr>
      <vt:lpstr>Memilih Dosen Pembimbing</vt:lpstr>
      <vt:lpstr>Quota &amp; Bidang Minat Dosen Pembimbing Utama</vt:lpstr>
      <vt:lpstr>Prodi Administrasi Bisnis</vt:lpstr>
      <vt:lpstr>Prodi Administrasi Bisnis</vt:lpstr>
      <vt:lpstr>PowerPoint Presentation</vt:lpstr>
      <vt:lpstr>PowerPoint Presentation</vt:lpstr>
      <vt:lpstr>Dosen Pembimbing 2 / Pendamping</vt:lpstr>
      <vt:lpstr>Prodi Administrasi Bisnis</vt:lpstr>
      <vt:lpstr>prodi Manajemen Informatika</vt:lpstr>
      <vt:lpstr>Pengumuman Pembimbing </vt:lpstr>
      <vt:lpstr>PowerPoint Presentation</vt:lpstr>
      <vt:lpstr>Seminar Proposal</vt:lpstr>
      <vt:lpstr>Apabila Proposal disetujui (tidak ada perbaikan)</vt:lpstr>
      <vt:lpstr>Bimbingan Proposal TA (Bab 1-3)</vt:lpstr>
      <vt:lpstr>Pengumpulan Proposal TA</vt:lpstr>
      <vt:lpstr>PENGUMPULAN PROPOSAL TA Mengumpulkan Proposal TA,  KHS semester 1-5,  Menyiapkan dan mengumpulkan form c, d1, dan e paling lambat tanggal  5 mei 2023 Kepada (Panita TA) </vt:lpstr>
      <vt:lpstr>Kisi-kisi Proposal Penelitian</vt:lpstr>
      <vt:lpstr>Kisi-kisi Proposal Penelitian</vt:lpstr>
      <vt:lpstr>PowerPoint Presentation</vt:lpstr>
      <vt:lpstr>PowerPoint Presentation</vt:lpstr>
      <vt:lpstr>Lembar Bimbingan TA (form f1 dan f2)</vt:lpstr>
      <vt:lpstr>Melanjutkan Bimbingan TA </vt:lpstr>
      <vt:lpstr>PowerPoint Presentation</vt:lpstr>
      <vt:lpstr>PowerPoint Presentation</vt:lpstr>
      <vt:lpstr>Potensi Hak Cipta</vt:lpstr>
      <vt:lpstr>Sanksi</vt:lpstr>
      <vt:lpstr>Pengumpulan Laporan TA  Sebelum Sidang</vt:lpstr>
      <vt:lpstr>Sidang TA (31 Juli - 4 AgUSTUS 2023)</vt:lpstr>
      <vt:lpstr>Revisi TA (05-16 Agustus 2023)</vt:lpstr>
      <vt:lpstr>Pengumpulan Laporan TA (Siap diJilid)</vt:lpstr>
      <vt:lpstr>Pengumpulan Laporan TA (Siap diJilid)</vt:lpstr>
      <vt:lpstr>Harus Dibaca !      Buku Pedoman Tugas Akhir</vt:lpstr>
      <vt:lpstr>Anda bisa mendownload presentasi ini di :  admbisnis.poliban.ac.id/SIMATA </vt:lpstr>
      <vt:lpstr>Sekian &amp; Terima Kasih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prodi_mi</dc:creator>
  <cp:lastModifiedBy>rozaq@poliban.ac.id</cp:lastModifiedBy>
  <cp:revision>42</cp:revision>
  <cp:lastPrinted>2020-01-23T05:03:10Z</cp:lastPrinted>
  <dcterms:modified xsi:type="dcterms:W3CDTF">2023-01-25T03:46:03Z</dcterms:modified>
</cp:coreProperties>
</file>